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4"/>
  </p:notesMasterIdLst>
  <p:handoutMasterIdLst>
    <p:handoutMasterId r:id="rId15"/>
  </p:handoutMasterIdLst>
  <p:sldIdLst>
    <p:sldId id="289" r:id="rId5"/>
    <p:sldId id="286" r:id="rId6"/>
    <p:sldId id="295" r:id="rId7"/>
    <p:sldId id="296" r:id="rId8"/>
    <p:sldId id="270" r:id="rId9"/>
    <p:sldId id="297" r:id="rId10"/>
    <p:sldId id="291" r:id="rId11"/>
    <p:sldId id="287" r:id="rId12"/>
    <p:sldId id="28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13" orient="horz" pos="216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5"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0A2"/>
    <a:srgbClr val="404040"/>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196A24-D5E7-4F48-A61E-ED413A81683D}" v="1878" dt="2023-04-19T13:27:45.811"/>
    <p1510:client id="{80D64C76-2D9C-43E2-BA79-F20FF2B679D9}" v="15" dt="2023-04-19T12:39:55.596"/>
    <p1510:client id="{936B2EF4-6BDB-4438-A506-8A7A9A4AC114}" v="12" dt="2023-04-19T07:32:53.488"/>
    <p1510:client id="{D675AAEC-C55E-4AFA-8130-C6F6F3DC5796}" v="1" dt="2023-04-19T19:06:52.868"/>
    <p1510:client id="{E9364AE6-FC7C-4675-8418-3213CD5B64EF}" v="13" dt="2023-04-19T12:48:20.1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5" d="100"/>
          <a:sy n="75" d="100"/>
        </p:scale>
        <p:origin x="1914" y="726"/>
      </p:cViewPr>
      <p:guideLst>
        <p:guide pos="3840"/>
        <p:guide orient="horz" pos="216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Qs🐱‍🏍 Pass" userId="af90c23efefea640" providerId="LiveId" clId="{D675AAEC-C55E-4AFA-8130-C6F6F3DC5796}"/>
    <pc:docChg chg="custSel modSld">
      <pc:chgData name="Qs🐱‍🏍 Pass" userId="af90c23efefea640" providerId="LiveId" clId="{D675AAEC-C55E-4AFA-8130-C6F6F3DC5796}" dt="2023-04-19T19:07:01.771" v="4" actId="14100"/>
      <pc:docMkLst>
        <pc:docMk/>
      </pc:docMkLst>
      <pc:sldChg chg="addSp delSp modSp mod delAnim modAnim">
        <pc:chgData name="Qs🐱‍🏍 Pass" userId="af90c23efefea640" providerId="LiveId" clId="{D675AAEC-C55E-4AFA-8130-C6F6F3DC5796}" dt="2023-04-19T19:07:01.771" v="4" actId="14100"/>
        <pc:sldMkLst>
          <pc:docMk/>
          <pc:sldMk cId="1797107498" sldId="295"/>
        </pc:sldMkLst>
        <pc:picChg chg="add mod">
          <ac:chgData name="Qs🐱‍🏍 Pass" userId="af90c23efefea640" providerId="LiveId" clId="{D675AAEC-C55E-4AFA-8130-C6F6F3DC5796}" dt="2023-04-19T19:07:01.771" v="4" actId="14100"/>
          <ac:picMkLst>
            <pc:docMk/>
            <pc:sldMk cId="1797107498" sldId="295"/>
            <ac:picMk id="3" creationId="{46C222C9-8942-8854-275B-F8A09EEEA0FE}"/>
          </ac:picMkLst>
        </pc:picChg>
        <pc:picChg chg="del">
          <ac:chgData name="Qs🐱‍🏍 Pass" userId="af90c23efefea640" providerId="LiveId" clId="{D675AAEC-C55E-4AFA-8130-C6F6F3DC5796}" dt="2023-04-19T19:06:48.517" v="0" actId="478"/>
          <ac:picMkLst>
            <pc:docMk/>
            <pc:sldMk cId="1797107498" sldId="295"/>
            <ac:picMk id="4" creationId="{7B07CB4D-45EB-1CBE-1222-E942E688E2EC}"/>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accent3"/>
              </a:solidFill>
              <a:ln w="19050">
                <a:noFill/>
              </a:ln>
              <a:effectLst/>
            </c:spPr>
            <c:extLst>
              <c:ext xmlns:c16="http://schemas.microsoft.com/office/drawing/2014/chart" uri="{C3380CC4-5D6E-409C-BE32-E72D297353CC}">
                <c16:uniqueId val="{00000001-38C1-46BF-8440-AEFD0DA39D91}"/>
              </c:ext>
            </c:extLst>
          </c:dPt>
          <c:dPt>
            <c:idx val="1"/>
            <c:bubble3D val="0"/>
            <c:spPr>
              <a:solidFill>
                <a:schemeClr val="bg2"/>
              </a:solidFill>
              <a:ln w="19050">
                <a:noFill/>
              </a:ln>
              <a:effectLst/>
            </c:spPr>
            <c:extLst>
              <c:ext xmlns:c16="http://schemas.microsoft.com/office/drawing/2014/chart" uri="{C3380CC4-5D6E-409C-BE32-E72D297353CC}">
                <c16:uniqueId val="{00000002-38C1-46BF-8440-AEFD0DA39D91}"/>
              </c:ext>
            </c:extLst>
          </c:dPt>
          <c:cat>
            <c:strRef>
              <c:f>Sheet1!$A$2:$A$4</c:f>
              <c:strCache>
                <c:ptCount val="3"/>
                <c:pt idx="0">
                  <c:v>1st Qtr</c:v>
                </c:pt>
                <c:pt idx="1">
                  <c:v>2nd Qtr</c:v>
                </c:pt>
                <c:pt idx="2">
                  <c:v>3rd Qtr</c:v>
                </c:pt>
              </c:strCache>
            </c:strRef>
          </c:cat>
          <c:val>
            <c:numRef>
              <c:f>Sheet1!$B$2:$B$3</c:f>
              <c:numCache>
                <c:formatCode>General</c:formatCode>
                <c:ptCount val="2"/>
                <c:pt idx="0">
                  <c:v>38910</c:v>
                </c:pt>
                <c:pt idx="1">
                  <c:v>17550</c:v>
                </c:pt>
              </c:numCache>
            </c:numRef>
          </c:val>
          <c:extLst>
            <c:ext xmlns:c16="http://schemas.microsoft.com/office/drawing/2014/chart" uri="{C3380CC4-5D6E-409C-BE32-E72D297353CC}">
              <c16:uniqueId val="{00000000-38C1-46BF-8440-AEFD0DA39D91}"/>
            </c:ext>
          </c:extLst>
        </c:ser>
        <c:dLbls>
          <c:showLegendKey val="0"/>
          <c:showVal val="0"/>
          <c:showCatName val="0"/>
          <c:showSerName val="0"/>
          <c:showPercent val="0"/>
          <c:showBubbleSize val="0"/>
          <c:showLeaderLines val="1"/>
        </c:dLbls>
        <c:firstSliceAng val="0"/>
        <c:holeSize val="67"/>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2"/>
            </a:solidFill>
          </c:spPr>
          <c:dPt>
            <c:idx val="0"/>
            <c:bubble3D val="0"/>
            <c:spPr>
              <a:solidFill>
                <a:schemeClr val="accent3"/>
              </a:solidFill>
              <a:ln w="19050">
                <a:noFill/>
              </a:ln>
              <a:effectLst/>
            </c:spPr>
            <c:extLst>
              <c:ext xmlns:c16="http://schemas.microsoft.com/office/drawing/2014/chart" uri="{C3380CC4-5D6E-409C-BE32-E72D297353CC}">
                <c16:uniqueId val="{00000001-364E-4D58-81DC-2B1385B5A2BF}"/>
              </c:ext>
            </c:extLst>
          </c:dPt>
          <c:dPt>
            <c:idx val="1"/>
            <c:bubble3D val="0"/>
            <c:spPr>
              <a:solidFill>
                <a:schemeClr val="bg2"/>
              </a:solidFill>
              <a:ln w="19050">
                <a:noFill/>
              </a:ln>
              <a:effectLst/>
            </c:spPr>
            <c:extLst>
              <c:ext xmlns:c16="http://schemas.microsoft.com/office/drawing/2014/chart" uri="{C3380CC4-5D6E-409C-BE32-E72D297353CC}">
                <c16:uniqueId val="{00000003-364E-4D58-81DC-2B1385B5A2BF}"/>
              </c:ext>
            </c:extLst>
          </c:dPt>
          <c:cat>
            <c:strRef>
              <c:f>Sheet1!$A$2:$A$3</c:f>
              <c:strCache>
                <c:ptCount val="2"/>
                <c:pt idx="0">
                  <c:v>1st Qtr</c:v>
                </c:pt>
                <c:pt idx="1">
                  <c:v>2nd Qtr</c:v>
                </c:pt>
              </c:strCache>
            </c:strRef>
          </c:cat>
          <c:val>
            <c:numRef>
              <c:f>Sheet1!$B$2:$B$3</c:f>
              <c:numCache>
                <c:formatCode>General</c:formatCode>
                <c:ptCount val="2"/>
                <c:pt idx="0">
                  <c:v>31290</c:v>
                </c:pt>
                <c:pt idx="1">
                  <c:v>24750</c:v>
                </c:pt>
              </c:numCache>
            </c:numRef>
          </c:val>
          <c:extLst>
            <c:ext xmlns:c16="http://schemas.microsoft.com/office/drawing/2014/chart" uri="{C3380CC4-5D6E-409C-BE32-E72D297353CC}">
              <c16:uniqueId val="{00000004-364E-4D58-81DC-2B1385B5A2BF}"/>
            </c:ext>
          </c:extLst>
        </c:ser>
        <c:dLbls>
          <c:showLegendKey val="0"/>
          <c:showVal val="0"/>
          <c:showCatName val="0"/>
          <c:showSerName val="0"/>
          <c:showPercent val="0"/>
          <c:showBubbleSize val="0"/>
          <c:showLeaderLines val="1"/>
        </c:dLbls>
        <c:firstSliceAng val="0"/>
        <c:holeSize val="67"/>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2"/>
            </a:solidFill>
          </c:spPr>
          <c:dPt>
            <c:idx val="0"/>
            <c:bubble3D val="0"/>
            <c:spPr>
              <a:solidFill>
                <a:schemeClr val="accent3"/>
              </a:solidFill>
              <a:ln w="19050">
                <a:noFill/>
              </a:ln>
              <a:effectLst/>
            </c:spPr>
            <c:extLst>
              <c:ext xmlns:c16="http://schemas.microsoft.com/office/drawing/2014/chart" uri="{C3380CC4-5D6E-409C-BE32-E72D297353CC}">
                <c16:uniqueId val="{00000001-3974-451F-922D-5036AF7DB1A6}"/>
              </c:ext>
            </c:extLst>
          </c:dPt>
          <c:dPt>
            <c:idx val="1"/>
            <c:bubble3D val="0"/>
            <c:spPr>
              <a:solidFill>
                <a:schemeClr val="bg2"/>
              </a:solidFill>
              <a:ln w="19050">
                <a:noFill/>
              </a:ln>
              <a:effectLst/>
            </c:spPr>
            <c:extLst>
              <c:ext xmlns:c16="http://schemas.microsoft.com/office/drawing/2014/chart" uri="{C3380CC4-5D6E-409C-BE32-E72D297353CC}">
                <c16:uniqueId val="{00000003-3974-451F-922D-5036AF7DB1A6}"/>
              </c:ext>
            </c:extLst>
          </c:dPt>
          <c:cat>
            <c:strRef>
              <c:f>Sheet1!$A$2:$A$3</c:f>
              <c:strCache>
                <c:ptCount val="2"/>
                <c:pt idx="0">
                  <c:v>1st Qtr</c:v>
                </c:pt>
                <c:pt idx="1">
                  <c:v>2nd Qtr</c:v>
                </c:pt>
              </c:strCache>
            </c:strRef>
          </c:cat>
          <c:val>
            <c:numRef>
              <c:f>Sheet1!$B$2:$B$3</c:f>
              <c:numCache>
                <c:formatCode>General</c:formatCode>
                <c:ptCount val="2"/>
                <c:pt idx="0">
                  <c:v>60055</c:v>
                </c:pt>
                <c:pt idx="1">
                  <c:v>47820</c:v>
                </c:pt>
              </c:numCache>
            </c:numRef>
          </c:val>
          <c:extLst>
            <c:ext xmlns:c16="http://schemas.microsoft.com/office/drawing/2014/chart" uri="{C3380CC4-5D6E-409C-BE32-E72D297353CC}">
              <c16:uniqueId val="{00000004-3974-451F-922D-5036AF7DB1A6}"/>
            </c:ext>
          </c:extLst>
        </c:ser>
        <c:dLbls>
          <c:showLegendKey val="0"/>
          <c:showVal val="0"/>
          <c:showCatName val="0"/>
          <c:showSerName val="0"/>
          <c:showPercent val="0"/>
          <c:showBubbleSize val="0"/>
          <c:showLeaderLines val="1"/>
        </c:dLbls>
        <c:firstSliceAng val="0"/>
        <c:holeSize val="67"/>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2"/>
            </a:solidFill>
          </c:spPr>
          <c:dPt>
            <c:idx val="0"/>
            <c:bubble3D val="0"/>
            <c:spPr>
              <a:solidFill>
                <a:schemeClr val="accent3"/>
              </a:solidFill>
              <a:ln w="19050">
                <a:noFill/>
              </a:ln>
              <a:effectLst/>
            </c:spPr>
            <c:extLst>
              <c:ext xmlns:c16="http://schemas.microsoft.com/office/drawing/2014/chart" uri="{C3380CC4-5D6E-409C-BE32-E72D297353CC}">
                <c16:uniqueId val="{00000001-0011-4772-93FF-8CF059B07177}"/>
              </c:ext>
            </c:extLst>
          </c:dPt>
          <c:dPt>
            <c:idx val="1"/>
            <c:bubble3D val="0"/>
            <c:spPr>
              <a:solidFill>
                <a:schemeClr val="bg2"/>
              </a:solidFill>
              <a:ln w="19050">
                <a:noFill/>
              </a:ln>
              <a:effectLst/>
            </c:spPr>
            <c:extLst>
              <c:ext xmlns:c16="http://schemas.microsoft.com/office/drawing/2014/chart" uri="{C3380CC4-5D6E-409C-BE32-E72D297353CC}">
                <c16:uniqueId val="{00000003-0011-4772-93FF-8CF059B07177}"/>
              </c:ext>
            </c:extLst>
          </c:dPt>
          <c:cat>
            <c:strRef>
              <c:f>Sheet1!$A$2:$A$3</c:f>
              <c:strCache>
                <c:ptCount val="2"/>
                <c:pt idx="0">
                  <c:v>1st Qtr</c:v>
                </c:pt>
                <c:pt idx="1">
                  <c:v>2nd Qtr</c:v>
                </c:pt>
              </c:strCache>
            </c:strRef>
          </c:cat>
          <c:val>
            <c:numRef>
              <c:f>Sheet1!$B$2:$B$3</c:f>
              <c:numCache>
                <c:formatCode>General</c:formatCode>
                <c:ptCount val="2"/>
                <c:pt idx="0">
                  <c:v>66800</c:v>
                </c:pt>
                <c:pt idx="1">
                  <c:v>55410</c:v>
                </c:pt>
              </c:numCache>
            </c:numRef>
          </c:val>
          <c:extLst>
            <c:ext xmlns:c16="http://schemas.microsoft.com/office/drawing/2014/chart" uri="{C3380CC4-5D6E-409C-BE32-E72D297353CC}">
              <c16:uniqueId val="{00000004-0011-4772-93FF-8CF059B07177}"/>
            </c:ext>
          </c:extLst>
        </c:ser>
        <c:dLbls>
          <c:showLegendKey val="0"/>
          <c:showVal val="0"/>
          <c:showCatName val="0"/>
          <c:showSerName val="0"/>
          <c:showPercent val="0"/>
          <c:showBubbleSize val="0"/>
          <c:showLeaderLines val="1"/>
        </c:dLbls>
        <c:firstSliceAng val="0"/>
        <c:holeSize val="67"/>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2"/>
            </a:solidFill>
          </c:spPr>
          <c:dPt>
            <c:idx val="0"/>
            <c:bubble3D val="0"/>
            <c:spPr>
              <a:solidFill>
                <a:schemeClr val="accent3"/>
              </a:solidFill>
              <a:ln w="19050">
                <a:noFill/>
              </a:ln>
              <a:effectLst/>
            </c:spPr>
            <c:extLst>
              <c:ext xmlns:c16="http://schemas.microsoft.com/office/drawing/2014/chart" uri="{C3380CC4-5D6E-409C-BE32-E72D297353CC}">
                <c16:uniqueId val="{00000001-B7EF-486F-B9C3-BB44DDE740B7}"/>
              </c:ext>
            </c:extLst>
          </c:dPt>
          <c:dPt>
            <c:idx val="1"/>
            <c:bubble3D val="0"/>
            <c:spPr>
              <a:solidFill>
                <a:schemeClr val="bg2"/>
              </a:solidFill>
              <a:ln w="19050">
                <a:noFill/>
              </a:ln>
              <a:effectLst/>
            </c:spPr>
            <c:extLst>
              <c:ext xmlns:c16="http://schemas.microsoft.com/office/drawing/2014/chart" uri="{C3380CC4-5D6E-409C-BE32-E72D297353CC}">
                <c16:uniqueId val="{00000003-B7EF-486F-B9C3-BB44DDE740B7}"/>
              </c:ext>
            </c:extLst>
          </c:dPt>
          <c:cat>
            <c:strRef>
              <c:f>Sheet1!$A$2:$A$3</c:f>
              <c:strCache>
                <c:ptCount val="2"/>
                <c:pt idx="0">
                  <c:v>1st Qtr</c:v>
                </c:pt>
                <c:pt idx="1">
                  <c:v>2nd Qtr</c:v>
                </c:pt>
              </c:strCache>
            </c:strRef>
          </c:cat>
          <c:val>
            <c:numRef>
              <c:f>Sheet1!$B$2:$B$3</c:f>
              <c:numCache>
                <c:formatCode>General</c:formatCode>
                <c:ptCount val="2"/>
                <c:pt idx="0">
                  <c:v>70125</c:v>
                </c:pt>
                <c:pt idx="1">
                  <c:v>76080</c:v>
                </c:pt>
              </c:numCache>
            </c:numRef>
          </c:val>
          <c:extLst>
            <c:ext xmlns:c16="http://schemas.microsoft.com/office/drawing/2014/chart" uri="{C3380CC4-5D6E-409C-BE32-E72D297353CC}">
              <c16:uniqueId val="{00000004-B7EF-486F-B9C3-BB44DDE740B7}"/>
            </c:ext>
          </c:extLst>
        </c:ser>
        <c:dLbls>
          <c:showLegendKey val="0"/>
          <c:showVal val="0"/>
          <c:showCatName val="0"/>
          <c:showSerName val="0"/>
          <c:showPercent val="0"/>
          <c:showBubbleSize val="0"/>
          <c:showLeaderLines val="1"/>
        </c:dLbls>
        <c:firstSliceAng val="0"/>
        <c:holeSize val="67"/>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2"/>
            </a:solidFill>
          </c:spPr>
          <c:dPt>
            <c:idx val="0"/>
            <c:bubble3D val="0"/>
            <c:spPr>
              <a:solidFill>
                <a:schemeClr val="accent3"/>
              </a:solidFill>
              <a:ln w="19050">
                <a:noFill/>
              </a:ln>
              <a:effectLst/>
            </c:spPr>
            <c:extLst>
              <c:ext xmlns:c16="http://schemas.microsoft.com/office/drawing/2014/chart" uri="{C3380CC4-5D6E-409C-BE32-E72D297353CC}">
                <c16:uniqueId val="{00000001-D42E-4A67-ABB7-DD78A2E787CE}"/>
              </c:ext>
            </c:extLst>
          </c:dPt>
          <c:dPt>
            <c:idx val="1"/>
            <c:bubble3D val="0"/>
            <c:spPr>
              <a:solidFill>
                <a:schemeClr val="accent5"/>
              </a:solidFill>
              <a:ln w="19050">
                <a:noFill/>
              </a:ln>
              <a:effectLst/>
            </c:spPr>
            <c:extLst>
              <c:ext xmlns:c16="http://schemas.microsoft.com/office/drawing/2014/chart" uri="{C3380CC4-5D6E-409C-BE32-E72D297353CC}">
                <c16:uniqueId val="{00000003-D42E-4A67-ABB7-DD78A2E787CE}"/>
              </c:ext>
            </c:extLst>
          </c:dPt>
          <c:dPt>
            <c:idx val="2"/>
            <c:bubble3D val="0"/>
            <c:spPr>
              <a:solidFill>
                <a:schemeClr val="accent4"/>
              </a:solidFill>
              <a:ln w="19050">
                <a:noFill/>
              </a:ln>
              <a:effectLst/>
            </c:spPr>
            <c:extLst>
              <c:ext xmlns:c16="http://schemas.microsoft.com/office/drawing/2014/chart" uri="{C3380CC4-5D6E-409C-BE32-E72D297353CC}">
                <c16:uniqueId val="{00000005-D42E-4A67-ABB7-DD78A2E787CE}"/>
              </c:ext>
            </c:extLst>
          </c:dPt>
          <c:dPt>
            <c:idx val="3"/>
            <c:bubble3D val="0"/>
            <c:spPr>
              <a:solidFill>
                <a:schemeClr val="accent6"/>
              </a:solidFill>
              <a:ln w="19050">
                <a:noFill/>
              </a:ln>
              <a:effectLst/>
            </c:spPr>
            <c:extLst>
              <c:ext xmlns:c16="http://schemas.microsoft.com/office/drawing/2014/chart" uri="{C3380CC4-5D6E-409C-BE32-E72D297353CC}">
                <c16:uniqueId val="{00000007-D42E-4A67-ABB7-DD78A2E787CE}"/>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30</c:v>
                </c:pt>
                <c:pt idx="1">
                  <c:v>15</c:v>
                </c:pt>
                <c:pt idx="2">
                  <c:v>10</c:v>
                </c:pt>
                <c:pt idx="3">
                  <c:v>20</c:v>
                </c:pt>
              </c:numCache>
            </c:numRef>
          </c:val>
          <c:extLst>
            <c:ext xmlns:c16="http://schemas.microsoft.com/office/drawing/2014/chart" uri="{C3380CC4-5D6E-409C-BE32-E72D297353CC}">
              <c16:uniqueId val="{00000008-D42E-4A67-ABB7-DD78A2E787CE}"/>
            </c:ext>
          </c:extLst>
        </c:ser>
        <c:dLbls>
          <c:showLegendKey val="0"/>
          <c:showVal val="0"/>
          <c:showCatName val="0"/>
          <c:showSerName val="0"/>
          <c:showPercent val="0"/>
          <c:showBubbleSize val="0"/>
          <c:showLeaderLines val="1"/>
        </c:dLbls>
        <c:firstSliceAng val="12"/>
        <c:holeSize val="7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068169-A2A0-427E-8B29-CDCA7108A657}"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US"/>
        </a:p>
      </dgm:t>
    </dgm:pt>
    <dgm:pt modelId="{0D71A45D-9F2E-49A4-AB97-304EA814AAD7}">
      <dgm:prSet phldrT="[Text]"/>
      <dgm:spPr>
        <a:solidFill>
          <a:schemeClr val="tx2">
            <a:lumMod val="75000"/>
            <a:lumOff val="25000"/>
          </a:schemeClr>
        </a:solidFill>
      </dgm:spPr>
      <dgm:t>
        <a:bodyPr/>
        <a:lstStyle/>
        <a:p>
          <a:r>
            <a:rPr lang="en-US"/>
            <a:t>Florida College</a:t>
          </a:r>
          <a:br>
            <a:rPr lang="en-US"/>
          </a:br>
          <a:r>
            <a:rPr lang="en-US"/>
            <a:t>Students | Business</a:t>
          </a:r>
        </a:p>
      </dgm:t>
    </dgm:pt>
    <dgm:pt modelId="{2BB33F61-2059-45C6-A546-74970559A7F1}" type="parTrans" cxnId="{3A9C9379-A90E-40CA-99FB-368361FF1DE5}">
      <dgm:prSet/>
      <dgm:spPr/>
      <dgm:t>
        <a:bodyPr/>
        <a:lstStyle/>
        <a:p>
          <a:endParaRPr lang="en-US"/>
        </a:p>
      </dgm:t>
    </dgm:pt>
    <dgm:pt modelId="{AC7A95CE-0670-4C37-9FB7-29FB138D99B6}" type="sibTrans" cxnId="{3A9C9379-A90E-40CA-99FB-368361FF1DE5}">
      <dgm:prSet/>
      <dgm:spPr/>
      <dgm:t>
        <a:bodyPr/>
        <a:lstStyle/>
        <a:p>
          <a:endParaRPr lang="en-US"/>
        </a:p>
      </dgm:t>
    </dgm:pt>
    <dgm:pt modelId="{7E7AEADF-3B56-43CD-B88D-34219EF4A5EE}">
      <dgm:prSet phldrT="[Text]"/>
      <dgm:spPr>
        <a:solidFill>
          <a:schemeClr val="accent6">
            <a:lumMod val="40000"/>
            <a:lumOff val="60000"/>
          </a:schemeClr>
        </a:solidFill>
      </dgm:spPr>
      <dgm:t>
        <a:bodyPr/>
        <a:lstStyle/>
        <a:p>
          <a:r>
            <a:rPr lang="en-US"/>
            <a:t>Total</a:t>
          </a:r>
        </a:p>
        <a:p>
          <a:r>
            <a:rPr lang="en-US"/>
            <a:t>64,000 | </a:t>
          </a:r>
        </a:p>
        <a:p>
          <a:r>
            <a:rPr lang="en-US"/>
            <a:t>2.5 million</a:t>
          </a:r>
        </a:p>
      </dgm:t>
    </dgm:pt>
    <dgm:pt modelId="{344938A0-D15B-4A6E-964F-2777C67FCA02}" type="parTrans" cxnId="{11BE20E3-414F-4CF6-A094-8A32A7A1E726}">
      <dgm:prSet/>
      <dgm:spPr/>
      <dgm:t>
        <a:bodyPr/>
        <a:lstStyle/>
        <a:p>
          <a:endParaRPr lang="en-US"/>
        </a:p>
      </dgm:t>
    </dgm:pt>
    <dgm:pt modelId="{32925212-1E02-4C4F-95C0-E5F468DD1AA2}" type="sibTrans" cxnId="{11BE20E3-414F-4CF6-A094-8A32A7A1E726}">
      <dgm:prSet/>
      <dgm:spPr/>
      <dgm:t>
        <a:bodyPr/>
        <a:lstStyle/>
        <a:p>
          <a:endParaRPr lang="en-US"/>
        </a:p>
      </dgm:t>
    </dgm:pt>
    <dgm:pt modelId="{33097794-4F99-4E59-813E-B7CB9C185C78}">
      <dgm:prSet phldrT="[Text]"/>
      <dgm:spPr/>
      <dgm:t>
        <a:bodyPr/>
        <a:lstStyle/>
        <a:p>
          <a:r>
            <a:rPr lang="en-US"/>
            <a:t>Potential interest 75% or 48.000 | 10% or 250,000</a:t>
          </a:r>
        </a:p>
      </dgm:t>
    </dgm:pt>
    <dgm:pt modelId="{262EADFA-8044-4306-84B9-3AE98E871742}" type="parTrans" cxnId="{484D1714-68CF-47AA-8CA6-51BF24170CAD}">
      <dgm:prSet/>
      <dgm:spPr/>
      <dgm:t>
        <a:bodyPr/>
        <a:lstStyle/>
        <a:p>
          <a:endParaRPr lang="en-US"/>
        </a:p>
      </dgm:t>
    </dgm:pt>
    <dgm:pt modelId="{A75C1E9B-F4BF-4C76-8DEC-B50CF811E29B}" type="sibTrans" cxnId="{484D1714-68CF-47AA-8CA6-51BF24170CAD}">
      <dgm:prSet/>
      <dgm:spPr/>
      <dgm:t>
        <a:bodyPr/>
        <a:lstStyle/>
        <a:p>
          <a:endParaRPr lang="en-US"/>
        </a:p>
      </dgm:t>
    </dgm:pt>
    <dgm:pt modelId="{917563D4-9324-40F0-8302-18A4890FEC4F}">
      <dgm:prSet phldrT="[Text]"/>
      <dgm:spPr>
        <a:solidFill>
          <a:schemeClr val="accent1">
            <a:lumMod val="75000"/>
          </a:schemeClr>
        </a:solidFill>
      </dgm:spPr>
      <dgm:t>
        <a:bodyPr/>
        <a:lstStyle/>
        <a:p>
          <a:r>
            <a:rPr lang="en-US"/>
            <a:t>20% Match 9,600 | 50,000</a:t>
          </a:r>
        </a:p>
      </dgm:t>
    </dgm:pt>
    <dgm:pt modelId="{FE88A6FA-BD43-4FA5-B14E-8D5D9CAB402C}" type="parTrans" cxnId="{B52C724A-FB8A-43B2-888B-BC748D7FFB03}">
      <dgm:prSet/>
      <dgm:spPr/>
      <dgm:t>
        <a:bodyPr/>
        <a:lstStyle/>
        <a:p>
          <a:endParaRPr lang="en-US"/>
        </a:p>
      </dgm:t>
    </dgm:pt>
    <dgm:pt modelId="{19ACEEED-829D-4FCD-806C-67FCE9FF9ED5}" type="sibTrans" cxnId="{B52C724A-FB8A-43B2-888B-BC748D7FFB03}">
      <dgm:prSet/>
      <dgm:spPr/>
      <dgm:t>
        <a:bodyPr/>
        <a:lstStyle/>
        <a:p>
          <a:endParaRPr lang="en-US"/>
        </a:p>
      </dgm:t>
    </dgm:pt>
    <dgm:pt modelId="{B2C87741-1194-4C9C-9D1A-F0152559B171}" type="pres">
      <dgm:prSet presAssocID="{0A068169-A2A0-427E-8B29-CDCA7108A657}" presName="Name0" presStyleCnt="0">
        <dgm:presLayoutVars>
          <dgm:chMax val="7"/>
          <dgm:resizeHandles val="exact"/>
        </dgm:presLayoutVars>
      </dgm:prSet>
      <dgm:spPr/>
    </dgm:pt>
    <dgm:pt modelId="{F3682B26-48A3-4E28-998C-346B300A6E16}" type="pres">
      <dgm:prSet presAssocID="{0A068169-A2A0-427E-8B29-CDCA7108A657}" presName="comp1" presStyleCnt="0"/>
      <dgm:spPr/>
    </dgm:pt>
    <dgm:pt modelId="{950FED48-E061-4CA8-A764-46506C830502}" type="pres">
      <dgm:prSet presAssocID="{0A068169-A2A0-427E-8B29-CDCA7108A657}" presName="circle1" presStyleLbl="node1" presStyleIdx="0" presStyleCnt="4"/>
      <dgm:spPr>
        <a:solidFill>
          <a:schemeClr val="accent5">
            <a:lumMod val="60000"/>
            <a:lumOff val="40000"/>
          </a:schemeClr>
        </a:solidFill>
      </dgm:spPr>
    </dgm:pt>
    <dgm:pt modelId="{775540B7-6543-4348-9A79-E3CF28111CBA}" type="pres">
      <dgm:prSet presAssocID="{0A068169-A2A0-427E-8B29-CDCA7108A657}" presName="c1text" presStyleLbl="node1" presStyleIdx="0" presStyleCnt="4">
        <dgm:presLayoutVars>
          <dgm:bulletEnabled val="1"/>
        </dgm:presLayoutVars>
      </dgm:prSet>
      <dgm:spPr/>
    </dgm:pt>
    <dgm:pt modelId="{F5884AD6-9296-4933-B75C-3C02067E7CE7}" type="pres">
      <dgm:prSet presAssocID="{0A068169-A2A0-427E-8B29-CDCA7108A657}" presName="comp2" presStyleCnt="0"/>
      <dgm:spPr/>
    </dgm:pt>
    <dgm:pt modelId="{071DEA28-C1F3-47D2-9C1A-9F1ED97CB7BB}" type="pres">
      <dgm:prSet presAssocID="{0A068169-A2A0-427E-8B29-CDCA7108A657}" presName="circle2" presStyleLbl="node1" presStyleIdx="1" presStyleCnt="4"/>
      <dgm:spPr>
        <a:solidFill>
          <a:schemeClr val="bg2">
            <a:lumMod val="60000"/>
            <a:lumOff val="40000"/>
          </a:schemeClr>
        </a:solidFill>
      </dgm:spPr>
    </dgm:pt>
    <dgm:pt modelId="{624296FC-BD0D-467F-A49D-E0DE3001897F}" type="pres">
      <dgm:prSet presAssocID="{0A068169-A2A0-427E-8B29-CDCA7108A657}" presName="c2text" presStyleLbl="node1" presStyleIdx="1" presStyleCnt="4">
        <dgm:presLayoutVars>
          <dgm:bulletEnabled val="1"/>
        </dgm:presLayoutVars>
      </dgm:prSet>
      <dgm:spPr/>
    </dgm:pt>
    <dgm:pt modelId="{9F7C30BE-AC5E-478A-BB45-F61982D01340}" type="pres">
      <dgm:prSet presAssocID="{0A068169-A2A0-427E-8B29-CDCA7108A657}" presName="comp3" presStyleCnt="0"/>
      <dgm:spPr/>
    </dgm:pt>
    <dgm:pt modelId="{0559FD63-1019-4CF4-BE82-54185A479B5A}" type="pres">
      <dgm:prSet presAssocID="{0A068169-A2A0-427E-8B29-CDCA7108A657}" presName="circle3" presStyleLbl="node1" presStyleIdx="2" presStyleCnt="4"/>
      <dgm:spPr>
        <a:solidFill>
          <a:schemeClr val="accent6">
            <a:lumMod val="75000"/>
          </a:schemeClr>
        </a:solidFill>
      </dgm:spPr>
    </dgm:pt>
    <dgm:pt modelId="{04DB81B8-1C71-4596-A8E0-9B979C0B0246}" type="pres">
      <dgm:prSet presAssocID="{0A068169-A2A0-427E-8B29-CDCA7108A657}" presName="c3text" presStyleLbl="node1" presStyleIdx="2" presStyleCnt="4">
        <dgm:presLayoutVars>
          <dgm:bulletEnabled val="1"/>
        </dgm:presLayoutVars>
      </dgm:prSet>
      <dgm:spPr/>
    </dgm:pt>
    <dgm:pt modelId="{DA9AEBCD-6858-4AC8-828E-D5441D2193BB}" type="pres">
      <dgm:prSet presAssocID="{0A068169-A2A0-427E-8B29-CDCA7108A657}" presName="comp4" presStyleCnt="0"/>
      <dgm:spPr/>
    </dgm:pt>
    <dgm:pt modelId="{B6542375-517A-4D22-A1DD-BC272D40A0E2}" type="pres">
      <dgm:prSet presAssocID="{0A068169-A2A0-427E-8B29-CDCA7108A657}" presName="circle4" presStyleLbl="node1" presStyleIdx="3" presStyleCnt="4"/>
      <dgm:spPr>
        <a:solidFill>
          <a:schemeClr val="tx2">
            <a:lumMod val="75000"/>
            <a:lumOff val="25000"/>
          </a:schemeClr>
        </a:solidFill>
      </dgm:spPr>
    </dgm:pt>
    <dgm:pt modelId="{13E86A4A-1C34-4E0A-9BBB-C28E5DBE3321}" type="pres">
      <dgm:prSet presAssocID="{0A068169-A2A0-427E-8B29-CDCA7108A657}" presName="c4text" presStyleLbl="node1" presStyleIdx="3" presStyleCnt="4">
        <dgm:presLayoutVars>
          <dgm:bulletEnabled val="1"/>
        </dgm:presLayoutVars>
      </dgm:prSet>
      <dgm:spPr/>
    </dgm:pt>
  </dgm:ptLst>
  <dgm:cxnLst>
    <dgm:cxn modelId="{03679209-2381-46DF-8613-FAD52F12BF40}" type="presOf" srcId="{33097794-4F99-4E59-813E-B7CB9C185C78}" destId="{0559FD63-1019-4CF4-BE82-54185A479B5A}" srcOrd="0" destOrd="0" presId="urn:microsoft.com/office/officeart/2005/8/layout/venn2"/>
    <dgm:cxn modelId="{484D1714-68CF-47AA-8CA6-51BF24170CAD}" srcId="{0A068169-A2A0-427E-8B29-CDCA7108A657}" destId="{33097794-4F99-4E59-813E-B7CB9C185C78}" srcOrd="2" destOrd="0" parTransId="{262EADFA-8044-4306-84B9-3AE98E871742}" sibTransId="{A75C1E9B-F4BF-4C76-8DEC-B50CF811E29B}"/>
    <dgm:cxn modelId="{70BD8515-5D10-4C82-8E76-927E646F3CFE}" type="presOf" srcId="{7E7AEADF-3B56-43CD-B88D-34219EF4A5EE}" destId="{071DEA28-C1F3-47D2-9C1A-9F1ED97CB7BB}" srcOrd="0" destOrd="0" presId="urn:microsoft.com/office/officeart/2005/8/layout/venn2"/>
    <dgm:cxn modelId="{EAD08223-98A9-45B1-9060-8638FF6275C5}" type="presOf" srcId="{917563D4-9324-40F0-8302-18A4890FEC4F}" destId="{B6542375-517A-4D22-A1DD-BC272D40A0E2}" srcOrd="0" destOrd="0" presId="urn:microsoft.com/office/officeart/2005/8/layout/venn2"/>
    <dgm:cxn modelId="{08DF615C-279E-4397-B2DC-102BBCD8E5A2}" type="presOf" srcId="{0D71A45D-9F2E-49A4-AB97-304EA814AAD7}" destId="{950FED48-E061-4CA8-A764-46506C830502}" srcOrd="0" destOrd="0" presId="urn:microsoft.com/office/officeart/2005/8/layout/venn2"/>
    <dgm:cxn modelId="{406F1466-D109-44C3-B5C7-0E26BE8B8873}" type="presOf" srcId="{917563D4-9324-40F0-8302-18A4890FEC4F}" destId="{13E86A4A-1C34-4E0A-9BBB-C28E5DBE3321}" srcOrd="1" destOrd="0" presId="urn:microsoft.com/office/officeart/2005/8/layout/venn2"/>
    <dgm:cxn modelId="{B52C724A-FB8A-43B2-888B-BC748D7FFB03}" srcId="{0A068169-A2A0-427E-8B29-CDCA7108A657}" destId="{917563D4-9324-40F0-8302-18A4890FEC4F}" srcOrd="3" destOrd="0" parTransId="{FE88A6FA-BD43-4FA5-B14E-8D5D9CAB402C}" sibTransId="{19ACEEED-829D-4FCD-806C-67FCE9FF9ED5}"/>
    <dgm:cxn modelId="{A9875277-A44C-4144-AA5C-D9E242F3543D}" type="presOf" srcId="{33097794-4F99-4E59-813E-B7CB9C185C78}" destId="{04DB81B8-1C71-4596-A8E0-9B979C0B0246}" srcOrd="1" destOrd="0" presId="urn:microsoft.com/office/officeart/2005/8/layout/venn2"/>
    <dgm:cxn modelId="{A404E557-2F63-48DF-A236-DBDA8B605C06}" type="presOf" srcId="{7E7AEADF-3B56-43CD-B88D-34219EF4A5EE}" destId="{624296FC-BD0D-467F-A49D-E0DE3001897F}" srcOrd="1" destOrd="0" presId="urn:microsoft.com/office/officeart/2005/8/layout/venn2"/>
    <dgm:cxn modelId="{3A9C9379-A90E-40CA-99FB-368361FF1DE5}" srcId="{0A068169-A2A0-427E-8B29-CDCA7108A657}" destId="{0D71A45D-9F2E-49A4-AB97-304EA814AAD7}" srcOrd="0" destOrd="0" parTransId="{2BB33F61-2059-45C6-A546-74970559A7F1}" sibTransId="{AC7A95CE-0670-4C37-9FB7-29FB138D99B6}"/>
    <dgm:cxn modelId="{9A77DAAE-0670-4EBC-8738-CCF442679058}" type="presOf" srcId="{0A068169-A2A0-427E-8B29-CDCA7108A657}" destId="{B2C87741-1194-4C9C-9D1A-F0152559B171}" srcOrd="0" destOrd="0" presId="urn:microsoft.com/office/officeart/2005/8/layout/venn2"/>
    <dgm:cxn modelId="{53E27EB9-3A19-4A30-8CDB-63911332E347}" type="presOf" srcId="{0D71A45D-9F2E-49A4-AB97-304EA814AAD7}" destId="{775540B7-6543-4348-9A79-E3CF28111CBA}" srcOrd="1" destOrd="0" presId="urn:microsoft.com/office/officeart/2005/8/layout/venn2"/>
    <dgm:cxn modelId="{11BE20E3-414F-4CF6-A094-8A32A7A1E726}" srcId="{0A068169-A2A0-427E-8B29-CDCA7108A657}" destId="{7E7AEADF-3B56-43CD-B88D-34219EF4A5EE}" srcOrd="1" destOrd="0" parTransId="{344938A0-D15B-4A6E-964F-2777C67FCA02}" sibTransId="{32925212-1E02-4C4F-95C0-E5F468DD1AA2}"/>
    <dgm:cxn modelId="{B8296A54-7E38-43DA-BB36-CF6110F814F9}" type="presParOf" srcId="{B2C87741-1194-4C9C-9D1A-F0152559B171}" destId="{F3682B26-48A3-4E28-998C-346B300A6E16}" srcOrd="0" destOrd="0" presId="urn:microsoft.com/office/officeart/2005/8/layout/venn2"/>
    <dgm:cxn modelId="{FE35F72F-21E7-41F0-818F-98303C3C37AC}" type="presParOf" srcId="{F3682B26-48A3-4E28-998C-346B300A6E16}" destId="{950FED48-E061-4CA8-A764-46506C830502}" srcOrd="0" destOrd="0" presId="urn:microsoft.com/office/officeart/2005/8/layout/venn2"/>
    <dgm:cxn modelId="{80A07892-D108-4CF9-900F-177154763472}" type="presParOf" srcId="{F3682B26-48A3-4E28-998C-346B300A6E16}" destId="{775540B7-6543-4348-9A79-E3CF28111CBA}" srcOrd="1" destOrd="0" presId="urn:microsoft.com/office/officeart/2005/8/layout/venn2"/>
    <dgm:cxn modelId="{A5205D7E-C457-4DE3-A4DA-4C81144EE81D}" type="presParOf" srcId="{B2C87741-1194-4C9C-9D1A-F0152559B171}" destId="{F5884AD6-9296-4933-B75C-3C02067E7CE7}" srcOrd="1" destOrd="0" presId="urn:microsoft.com/office/officeart/2005/8/layout/venn2"/>
    <dgm:cxn modelId="{B6C8BD09-4618-452F-80BA-0ADDBB654FEF}" type="presParOf" srcId="{F5884AD6-9296-4933-B75C-3C02067E7CE7}" destId="{071DEA28-C1F3-47D2-9C1A-9F1ED97CB7BB}" srcOrd="0" destOrd="0" presId="urn:microsoft.com/office/officeart/2005/8/layout/venn2"/>
    <dgm:cxn modelId="{CA0D6CDF-0109-49B8-A083-65C3FAAB66C0}" type="presParOf" srcId="{F5884AD6-9296-4933-B75C-3C02067E7CE7}" destId="{624296FC-BD0D-467F-A49D-E0DE3001897F}" srcOrd="1" destOrd="0" presId="urn:microsoft.com/office/officeart/2005/8/layout/venn2"/>
    <dgm:cxn modelId="{82D058EA-98FE-4286-8471-9383C00F1383}" type="presParOf" srcId="{B2C87741-1194-4C9C-9D1A-F0152559B171}" destId="{9F7C30BE-AC5E-478A-BB45-F61982D01340}" srcOrd="2" destOrd="0" presId="urn:microsoft.com/office/officeart/2005/8/layout/venn2"/>
    <dgm:cxn modelId="{C7E46A14-D261-4339-9CE3-7E1FD53696E6}" type="presParOf" srcId="{9F7C30BE-AC5E-478A-BB45-F61982D01340}" destId="{0559FD63-1019-4CF4-BE82-54185A479B5A}" srcOrd="0" destOrd="0" presId="urn:microsoft.com/office/officeart/2005/8/layout/venn2"/>
    <dgm:cxn modelId="{1A27305F-F12C-436D-AD90-174CA2A42A4A}" type="presParOf" srcId="{9F7C30BE-AC5E-478A-BB45-F61982D01340}" destId="{04DB81B8-1C71-4596-A8E0-9B979C0B0246}" srcOrd="1" destOrd="0" presId="urn:microsoft.com/office/officeart/2005/8/layout/venn2"/>
    <dgm:cxn modelId="{87196857-48D5-4E5E-BACC-AEE3B8C46F1D}" type="presParOf" srcId="{B2C87741-1194-4C9C-9D1A-F0152559B171}" destId="{DA9AEBCD-6858-4AC8-828E-D5441D2193BB}" srcOrd="3" destOrd="0" presId="urn:microsoft.com/office/officeart/2005/8/layout/venn2"/>
    <dgm:cxn modelId="{12502630-1269-41AA-9B1D-88AE73D0137A}" type="presParOf" srcId="{DA9AEBCD-6858-4AC8-828E-D5441D2193BB}" destId="{B6542375-517A-4D22-A1DD-BC272D40A0E2}" srcOrd="0" destOrd="0" presId="urn:microsoft.com/office/officeart/2005/8/layout/venn2"/>
    <dgm:cxn modelId="{D3CBF464-DDA6-4691-ADB6-CD272E5953F6}" type="presParOf" srcId="{DA9AEBCD-6858-4AC8-828E-D5441D2193BB}" destId="{13E86A4A-1C34-4E0A-9BBB-C28E5DBE3321}" srcOrd="1" destOrd="0" presId="urn:microsoft.com/office/officeart/2005/8/layout/venn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0FED48-E061-4CA8-A764-46506C830502}">
      <dsp:nvSpPr>
        <dsp:cNvPr id="0" name=""/>
        <dsp:cNvSpPr/>
      </dsp:nvSpPr>
      <dsp:spPr>
        <a:xfrm>
          <a:off x="1871233" y="0"/>
          <a:ext cx="5407222" cy="5407222"/>
        </a:xfrm>
        <a:prstGeom prst="ellipse">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a:t>Florida College</a:t>
          </a:r>
          <a:br>
            <a:rPr lang="en-US" sz="1200" kern="1200"/>
          </a:br>
          <a:r>
            <a:rPr lang="en-US" sz="1200" kern="1200"/>
            <a:t>Students | Business</a:t>
          </a:r>
        </a:p>
      </dsp:txBody>
      <dsp:txXfrm>
        <a:off x="3818914" y="270361"/>
        <a:ext cx="1511859" cy="811083"/>
      </dsp:txXfrm>
    </dsp:sp>
    <dsp:sp modelId="{071DEA28-C1F3-47D2-9C1A-9F1ED97CB7BB}">
      <dsp:nvSpPr>
        <dsp:cNvPr id="0" name=""/>
        <dsp:cNvSpPr/>
      </dsp:nvSpPr>
      <dsp:spPr>
        <a:xfrm>
          <a:off x="2411955" y="1081444"/>
          <a:ext cx="4325778" cy="4325778"/>
        </a:xfrm>
        <a:prstGeom prst="ellipse">
          <a:avLst/>
        </a:prstGeom>
        <a:solidFill>
          <a:schemeClr val="bg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a:t>Total</a:t>
          </a:r>
        </a:p>
        <a:p>
          <a:pPr marL="0" lvl="0" indent="0" algn="ctr" defTabSz="533400">
            <a:lnSpc>
              <a:spcPct val="90000"/>
            </a:lnSpc>
            <a:spcBef>
              <a:spcPct val="0"/>
            </a:spcBef>
            <a:spcAft>
              <a:spcPct val="35000"/>
            </a:spcAft>
            <a:buNone/>
          </a:pPr>
          <a:r>
            <a:rPr lang="en-US" sz="1200" kern="1200"/>
            <a:t>64,000 | </a:t>
          </a:r>
        </a:p>
        <a:p>
          <a:pPr marL="0" lvl="0" indent="0" algn="ctr" defTabSz="533400">
            <a:lnSpc>
              <a:spcPct val="90000"/>
            </a:lnSpc>
            <a:spcBef>
              <a:spcPct val="0"/>
            </a:spcBef>
            <a:spcAft>
              <a:spcPct val="35000"/>
            </a:spcAft>
            <a:buNone/>
          </a:pPr>
          <a:r>
            <a:rPr lang="en-US" sz="1200" kern="1200"/>
            <a:t>2.5 million</a:t>
          </a:r>
        </a:p>
      </dsp:txBody>
      <dsp:txXfrm>
        <a:off x="3818914" y="1340991"/>
        <a:ext cx="1511859" cy="778640"/>
      </dsp:txXfrm>
    </dsp:sp>
    <dsp:sp modelId="{0559FD63-1019-4CF4-BE82-54185A479B5A}">
      <dsp:nvSpPr>
        <dsp:cNvPr id="0" name=""/>
        <dsp:cNvSpPr/>
      </dsp:nvSpPr>
      <dsp:spPr>
        <a:xfrm>
          <a:off x="2952677" y="2162889"/>
          <a:ext cx="3244333" cy="3244333"/>
        </a:xfrm>
        <a:prstGeom prst="ellipse">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a:t>Potential interest 75% or 48.000 | 10% or 250,000</a:t>
          </a:r>
        </a:p>
      </dsp:txBody>
      <dsp:txXfrm>
        <a:off x="3818914" y="2406214"/>
        <a:ext cx="1511859" cy="729975"/>
      </dsp:txXfrm>
    </dsp:sp>
    <dsp:sp modelId="{B6542375-517A-4D22-A1DD-BC272D40A0E2}">
      <dsp:nvSpPr>
        <dsp:cNvPr id="0" name=""/>
        <dsp:cNvSpPr/>
      </dsp:nvSpPr>
      <dsp:spPr>
        <a:xfrm>
          <a:off x="3493399" y="3244333"/>
          <a:ext cx="2162889" cy="2162889"/>
        </a:xfrm>
        <a:prstGeom prst="ellipse">
          <a:avLst/>
        </a:prstGeom>
        <a:solidFill>
          <a:schemeClr val="tx2">
            <a:lumMod val="75000"/>
            <a:lumOff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a:t>20% Match 9,600 | 50,000</a:t>
          </a:r>
        </a:p>
      </dsp:txBody>
      <dsp:txXfrm>
        <a:off x="3810147" y="3785056"/>
        <a:ext cx="1529393" cy="1081444"/>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2F7A84F-E231-42BE-A9F8-B5131853C83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CB813BC-9E49-4ABB-A3C3-CEE0885B027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8EBDBEE-1FDA-4F57-947F-5759FA6ABC55}" type="datetimeFigureOut">
              <a:rPr lang="en-US" smtClean="0"/>
              <a:t>4/19/2023</a:t>
            </a:fld>
            <a:endParaRPr lang="en-US"/>
          </a:p>
        </p:txBody>
      </p:sp>
      <p:sp>
        <p:nvSpPr>
          <p:cNvPr id="4" name="Footer Placeholder 3">
            <a:extLst>
              <a:ext uri="{FF2B5EF4-FFF2-40B4-BE49-F238E27FC236}">
                <a16:creationId xmlns:a16="http://schemas.microsoft.com/office/drawing/2014/main" id="{47ADFF29-9BE4-4CDF-A198-BBEE303F0EB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0D4AFC6-5A97-4417-A16A-485E5801A6E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A8C659-3DDB-48CB-A056-6A658A161B7C}" type="slidenum">
              <a:rPr lang="en-US" smtClean="0"/>
              <a:t>‹#›</a:t>
            </a:fld>
            <a:endParaRPr lang="en-US"/>
          </a:p>
        </p:txBody>
      </p:sp>
    </p:spTree>
    <p:extLst>
      <p:ext uri="{BB962C8B-B14F-4D97-AF65-F5344CB8AC3E}">
        <p14:creationId xmlns:p14="http://schemas.microsoft.com/office/powerpoint/2010/main" val="23607677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16A9CD-5E57-4C86-B862-09CA519924BA}" type="datetimeFigureOut">
              <a:rPr lang="en-US" smtClean="0"/>
              <a:t>4/19/2023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A004F4-F240-48F9-8AE1-486585C7F00D}" type="slidenum">
              <a:rPr lang="en-US" smtClean="0"/>
              <a:t>‹#›</a:t>
            </a:fld>
            <a:endParaRPr lang="en-US"/>
          </a:p>
        </p:txBody>
      </p:sp>
    </p:spTree>
    <p:extLst>
      <p:ext uri="{BB962C8B-B14F-4D97-AF65-F5344CB8AC3E}">
        <p14:creationId xmlns:p14="http://schemas.microsoft.com/office/powerpoint/2010/main" val="2154881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A004F4-F240-48F9-8AE1-486585C7F00D}" type="slidenum">
              <a:rPr lang="en-US" smtClean="0"/>
              <a:t>1</a:t>
            </a:fld>
            <a:endParaRPr lang="en-US"/>
          </a:p>
        </p:txBody>
      </p:sp>
    </p:spTree>
    <p:extLst>
      <p:ext uri="{BB962C8B-B14F-4D97-AF65-F5344CB8AC3E}">
        <p14:creationId xmlns:p14="http://schemas.microsoft.com/office/powerpoint/2010/main" val="3228853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A004F4-F240-48F9-8AE1-486585C7F00D}" type="slidenum">
              <a:rPr lang="en-US" smtClean="0"/>
              <a:t>2</a:t>
            </a:fld>
            <a:endParaRPr lang="en-US"/>
          </a:p>
        </p:txBody>
      </p:sp>
    </p:spTree>
    <p:extLst>
      <p:ext uri="{BB962C8B-B14F-4D97-AF65-F5344CB8AC3E}">
        <p14:creationId xmlns:p14="http://schemas.microsoft.com/office/powerpoint/2010/main" val="2609089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A004F4-F240-48F9-8AE1-486585C7F00D}" type="slidenum">
              <a:rPr lang="en-US" smtClean="0"/>
              <a:t>3</a:t>
            </a:fld>
            <a:endParaRPr lang="en-US"/>
          </a:p>
        </p:txBody>
      </p:sp>
    </p:spTree>
    <p:extLst>
      <p:ext uri="{BB962C8B-B14F-4D97-AF65-F5344CB8AC3E}">
        <p14:creationId xmlns:p14="http://schemas.microsoft.com/office/powerpoint/2010/main" val="991337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A004F4-F240-48F9-8AE1-486585C7F00D}" type="slidenum">
              <a:rPr lang="en-US" smtClean="0"/>
              <a:t>4</a:t>
            </a:fld>
            <a:endParaRPr lang="en-US"/>
          </a:p>
        </p:txBody>
      </p:sp>
    </p:spTree>
    <p:extLst>
      <p:ext uri="{BB962C8B-B14F-4D97-AF65-F5344CB8AC3E}">
        <p14:creationId xmlns:p14="http://schemas.microsoft.com/office/powerpoint/2010/main" val="1113484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A004F4-F240-48F9-8AE1-486585C7F00D}" type="slidenum">
              <a:rPr lang="en-US" smtClean="0"/>
              <a:t>5</a:t>
            </a:fld>
            <a:endParaRPr lang="en-US"/>
          </a:p>
        </p:txBody>
      </p:sp>
    </p:spTree>
    <p:extLst>
      <p:ext uri="{BB962C8B-B14F-4D97-AF65-F5344CB8AC3E}">
        <p14:creationId xmlns:p14="http://schemas.microsoft.com/office/powerpoint/2010/main" val="1912317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A004F4-F240-48F9-8AE1-486585C7F00D}" type="slidenum">
              <a:rPr lang="en-US" smtClean="0"/>
              <a:t>6</a:t>
            </a:fld>
            <a:endParaRPr lang="en-US"/>
          </a:p>
        </p:txBody>
      </p:sp>
    </p:spTree>
    <p:extLst>
      <p:ext uri="{BB962C8B-B14F-4D97-AF65-F5344CB8AC3E}">
        <p14:creationId xmlns:p14="http://schemas.microsoft.com/office/powerpoint/2010/main" val="3041208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A004F4-F240-48F9-8AE1-486585C7F00D}" type="slidenum">
              <a:rPr lang="en-US" smtClean="0"/>
              <a:t>7</a:t>
            </a:fld>
            <a:endParaRPr lang="en-US"/>
          </a:p>
        </p:txBody>
      </p:sp>
    </p:spTree>
    <p:extLst>
      <p:ext uri="{BB962C8B-B14F-4D97-AF65-F5344CB8AC3E}">
        <p14:creationId xmlns:p14="http://schemas.microsoft.com/office/powerpoint/2010/main" val="31410292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A004F4-F240-48F9-8AE1-486585C7F00D}" type="slidenum">
              <a:rPr lang="en-US" smtClean="0"/>
              <a:t>8</a:t>
            </a:fld>
            <a:endParaRPr lang="en-US"/>
          </a:p>
        </p:txBody>
      </p:sp>
    </p:spTree>
    <p:extLst>
      <p:ext uri="{BB962C8B-B14F-4D97-AF65-F5344CB8AC3E}">
        <p14:creationId xmlns:p14="http://schemas.microsoft.com/office/powerpoint/2010/main" val="31420649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A004F4-F240-48F9-8AE1-486585C7F00D}" type="slidenum">
              <a:rPr lang="en-US" smtClean="0"/>
              <a:t>9</a:t>
            </a:fld>
            <a:endParaRPr lang="en-US"/>
          </a:p>
        </p:txBody>
      </p:sp>
    </p:spTree>
    <p:extLst>
      <p:ext uri="{BB962C8B-B14F-4D97-AF65-F5344CB8AC3E}">
        <p14:creationId xmlns:p14="http://schemas.microsoft.com/office/powerpoint/2010/main" val="4032744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7D165-49B0-44FF-A267-367F5A6EE306}"/>
              </a:ext>
            </a:extLst>
          </p:cNvPr>
          <p:cNvSpPr>
            <a:spLocks noGrp="1"/>
          </p:cNvSpPr>
          <p:nvPr>
            <p:ph type="ctrTitle"/>
          </p:nvPr>
        </p:nvSpPr>
        <p:spPr>
          <a:xfrm>
            <a:off x="1524000" y="2039514"/>
            <a:ext cx="9144000" cy="2128049"/>
          </a:xfrm>
        </p:spPr>
        <p:txBody>
          <a:bodyPr anchor="b"/>
          <a:lstStyle>
            <a:lvl1pPr algn="ctr">
              <a:lnSpc>
                <a:spcPct val="125000"/>
              </a:lnSpc>
              <a:defRPr sz="6000">
                <a:solidFill>
                  <a:schemeClr val="bg1"/>
                </a:solidFill>
              </a:defRPr>
            </a:lvl1pPr>
          </a:lstStyle>
          <a:p>
            <a:r>
              <a:rPr lang="en-US" noProof="0"/>
              <a:t>Click to edit Master title style</a:t>
            </a:r>
          </a:p>
        </p:txBody>
      </p:sp>
      <p:sp>
        <p:nvSpPr>
          <p:cNvPr id="3" name="Subtitle 2">
            <a:extLst>
              <a:ext uri="{FF2B5EF4-FFF2-40B4-BE49-F238E27FC236}">
                <a16:creationId xmlns:a16="http://schemas.microsoft.com/office/drawing/2014/main" id="{56B52800-74D6-4A78-AC9B-8E737A1A3B0D}"/>
              </a:ext>
            </a:extLst>
          </p:cNvPr>
          <p:cNvSpPr>
            <a:spLocks noGrp="1"/>
          </p:cNvSpPr>
          <p:nvPr>
            <p:ph type="subTitle" idx="1"/>
          </p:nvPr>
        </p:nvSpPr>
        <p:spPr>
          <a:xfrm>
            <a:off x="1524000" y="4221162"/>
            <a:ext cx="9144000" cy="882001"/>
          </a:xfrm>
          <a:solidFill>
            <a:schemeClr val="accent2">
              <a:alpha val="90000"/>
            </a:schemeClr>
          </a:solidFill>
        </p:spPr>
        <p:txBody>
          <a:bodyPr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lang="en-US" sz="2500" b="1" i="1" kern="1200" spc="65" dirty="0">
                <a:solidFill>
                  <a:schemeClr val="accent1"/>
                </a:solidFill>
                <a:latin typeface="+mn-lt"/>
                <a:ea typeface="+mn-ea"/>
                <a:cs typeface="Aria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4" name="Date Placeholder 3">
            <a:extLst>
              <a:ext uri="{FF2B5EF4-FFF2-40B4-BE49-F238E27FC236}">
                <a16:creationId xmlns:a16="http://schemas.microsoft.com/office/drawing/2014/main" id="{88B91F7B-C4AF-4FC6-A6BE-657DEF6D5358}"/>
              </a:ext>
            </a:extLst>
          </p:cNvPr>
          <p:cNvSpPr>
            <a:spLocks noGrp="1"/>
          </p:cNvSpPr>
          <p:nvPr>
            <p:ph type="dt" sz="half" idx="10"/>
          </p:nvPr>
        </p:nvSpPr>
        <p:spPr/>
        <p:txBody>
          <a:bodyPr/>
          <a:lstStyle/>
          <a:p>
            <a:fld id="{8DA08ED5-AEFE-4443-9040-726EF6690995}" type="datetime1">
              <a:rPr lang="en-US" noProof="0" smtClean="0"/>
              <a:t>4/19/2023</a:t>
            </a:fld>
            <a:endParaRPr lang="en-US" noProof="0"/>
          </a:p>
        </p:txBody>
      </p:sp>
      <p:sp>
        <p:nvSpPr>
          <p:cNvPr id="5" name="Footer Placeholder 4">
            <a:extLst>
              <a:ext uri="{FF2B5EF4-FFF2-40B4-BE49-F238E27FC236}">
                <a16:creationId xmlns:a16="http://schemas.microsoft.com/office/drawing/2014/main" id="{5BED32F8-B0C7-4332-B0A5-BC19DD8C4CF5}"/>
              </a:ext>
            </a:extLst>
          </p:cNvPr>
          <p:cNvSpPr>
            <a:spLocks noGrp="1"/>
          </p:cNvSpPr>
          <p:nvPr>
            <p:ph type="ftr" sz="quarter" idx="11"/>
          </p:nvPr>
        </p:nvSpPr>
        <p:spPr/>
        <p:txBody>
          <a:bodyPr/>
          <a:lstStyle/>
          <a:p>
            <a:endParaRPr lang="en-US" noProof="0"/>
          </a:p>
        </p:txBody>
      </p:sp>
      <p:sp>
        <p:nvSpPr>
          <p:cNvPr id="6" name="Slide Number Placeholder 5">
            <a:extLst>
              <a:ext uri="{FF2B5EF4-FFF2-40B4-BE49-F238E27FC236}">
                <a16:creationId xmlns:a16="http://schemas.microsoft.com/office/drawing/2014/main" id="{B0030946-D0C7-4F78-94B0-427DAA6D5CB0}"/>
              </a:ext>
            </a:extLst>
          </p:cNvPr>
          <p:cNvSpPr>
            <a:spLocks noGrp="1"/>
          </p:cNvSpPr>
          <p:nvPr>
            <p:ph type="sldNum" sz="quarter" idx="12"/>
          </p:nvPr>
        </p:nvSpPr>
        <p:spPr/>
        <p:txBody>
          <a:bodyPr/>
          <a:lstStyle/>
          <a:p>
            <a:fld id="{82EE24B5-652C-4DB5-B7C3-B5BBEC1280B1}" type="slidenum">
              <a:rPr lang="en-US" noProof="0" smtClean="0"/>
              <a:t>‹#›</a:t>
            </a:fld>
            <a:endParaRPr lang="en-US" noProof="0"/>
          </a:p>
        </p:txBody>
      </p:sp>
    </p:spTree>
    <p:extLst>
      <p:ext uri="{BB962C8B-B14F-4D97-AF65-F5344CB8AC3E}">
        <p14:creationId xmlns:p14="http://schemas.microsoft.com/office/powerpoint/2010/main" val="2189509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11141-A77D-4E0E-8CAF-4CD3B279937B}"/>
              </a:ext>
            </a:extLst>
          </p:cNvPr>
          <p:cNvSpPr>
            <a:spLocks noGrp="1"/>
          </p:cNvSpPr>
          <p:nvPr>
            <p:ph type="title"/>
          </p:nvPr>
        </p:nvSpPr>
        <p:spPr/>
        <p:txBody>
          <a:bodyPr/>
          <a:lstStyle/>
          <a:p>
            <a:r>
              <a:rPr lang="en-US" noProof="0"/>
              <a:t>Click to edit Master title style</a:t>
            </a:r>
          </a:p>
        </p:txBody>
      </p:sp>
      <p:sp>
        <p:nvSpPr>
          <p:cNvPr id="3" name="Content Placeholder 2">
            <a:extLst>
              <a:ext uri="{FF2B5EF4-FFF2-40B4-BE49-F238E27FC236}">
                <a16:creationId xmlns:a16="http://schemas.microsoft.com/office/drawing/2014/main" id="{017EFDE0-5A54-402A-B0C3-6BC0BB739C25}"/>
              </a:ext>
            </a:extLst>
          </p:cNvPr>
          <p:cNvSpPr>
            <a:spLocks noGrp="1"/>
          </p:cNvSpPr>
          <p:nvPr>
            <p:ph idx="1"/>
          </p:nvPr>
        </p:nvSpPr>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8A2825AD-4585-4E37-A076-3D0070C9300C}"/>
              </a:ext>
            </a:extLst>
          </p:cNvPr>
          <p:cNvSpPr>
            <a:spLocks noGrp="1"/>
          </p:cNvSpPr>
          <p:nvPr>
            <p:ph type="dt" sz="half" idx="10"/>
          </p:nvPr>
        </p:nvSpPr>
        <p:spPr/>
        <p:txBody>
          <a:bodyPr/>
          <a:lstStyle/>
          <a:p>
            <a:fld id="{0312561F-7E45-400C-8758-912CDFE9410A}" type="datetime1">
              <a:rPr lang="en-US" noProof="0" smtClean="0"/>
              <a:t>4/19/2023</a:t>
            </a:fld>
            <a:endParaRPr lang="en-US" noProof="0"/>
          </a:p>
        </p:txBody>
      </p:sp>
      <p:sp>
        <p:nvSpPr>
          <p:cNvPr id="5" name="Footer Placeholder 4">
            <a:extLst>
              <a:ext uri="{FF2B5EF4-FFF2-40B4-BE49-F238E27FC236}">
                <a16:creationId xmlns:a16="http://schemas.microsoft.com/office/drawing/2014/main" id="{512064AD-EDC3-4B13-8CD6-49EB60099ED4}"/>
              </a:ext>
            </a:extLst>
          </p:cNvPr>
          <p:cNvSpPr>
            <a:spLocks noGrp="1"/>
          </p:cNvSpPr>
          <p:nvPr>
            <p:ph type="ftr" sz="quarter" idx="11"/>
          </p:nvPr>
        </p:nvSpPr>
        <p:spPr/>
        <p:txBody>
          <a:bodyPr/>
          <a:lstStyle/>
          <a:p>
            <a:endParaRPr lang="en-US" noProof="0"/>
          </a:p>
        </p:txBody>
      </p:sp>
      <p:sp>
        <p:nvSpPr>
          <p:cNvPr id="6" name="Slide Number Placeholder 5">
            <a:extLst>
              <a:ext uri="{FF2B5EF4-FFF2-40B4-BE49-F238E27FC236}">
                <a16:creationId xmlns:a16="http://schemas.microsoft.com/office/drawing/2014/main" id="{7890FD1E-16F6-49B1-A938-8CE601ED7AFC}"/>
              </a:ext>
            </a:extLst>
          </p:cNvPr>
          <p:cNvSpPr>
            <a:spLocks noGrp="1"/>
          </p:cNvSpPr>
          <p:nvPr>
            <p:ph type="sldNum" sz="quarter" idx="12"/>
          </p:nvPr>
        </p:nvSpPr>
        <p:spPr/>
        <p:txBody>
          <a:bodyPr/>
          <a:lstStyle/>
          <a:p>
            <a:fld id="{82EE24B5-652C-4DB5-B7C3-B5BBEC1280B1}" type="slidenum">
              <a:rPr lang="en-US" noProof="0" smtClean="0"/>
              <a:t>‹#›</a:t>
            </a:fld>
            <a:endParaRPr lang="en-US" noProof="0"/>
          </a:p>
        </p:txBody>
      </p:sp>
    </p:spTree>
    <p:extLst>
      <p:ext uri="{BB962C8B-B14F-4D97-AF65-F5344CB8AC3E}">
        <p14:creationId xmlns:p14="http://schemas.microsoft.com/office/powerpoint/2010/main" val="3325465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FA988-92AD-48D7-890A-AA0540961DE2}"/>
              </a:ext>
            </a:extLst>
          </p:cNvPr>
          <p:cNvSpPr>
            <a:spLocks noGrp="1"/>
          </p:cNvSpPr>
          <p:nvPr>
            <p:ph type="title"/>
          </p:nvPr>
        </p:nvSpPr>
        <p:spPr>
          <a:xfrm>
            <a:off x="831850" y="1709738"/>
            <a:ext cx="10515600" cy="2852737"/>
          </a:xfrm>
        </p:spPr>
        <p:txBody>
          <a:bodyPr anchor="b"/>
          <a:lstStyle>
            <a:lvl1pPr>
              <a:defRPr sz="6000"/>
            </a:lvl1pPr>
          </a:lstStyle>
          <a:p>
            <a:r>
              <a:rPr lang="en-US" noProof="0"/>
              <a:t>Click to edit Master title style</a:t>
            </a:r>
          </a:p>
        </p:txBody>
      </p:sp>
      <p:sp>
        <p:nvSpPr>
          <p:cNvPr id="3" name="Text Placeholder 2">
            <a:extLst>
              <a:ext uri="{FF2B5EF4-FFF2-40B4-BE49-F238E27FC236}">
                <a16:creationId xmlns:a16="http://schemas.microsoft.com/office/drawing/2014/main" id="{EAA999FA-A189-41DB-9CFC-D1356C5343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4" name="Date Placeholder 3">
            <a:extLst>
              <a:ext uri="{FF2B5EF4-FFF2-40B4-BE49-F238E27FC236}">
                <a16:creationId xmlns:a16="http://schemas.microsoft.com/office/drawing/2014/main" id="{B24D83DC-20E7-4B71-9794-36FC33B1BA03}"/>
              </a:ext>
            </a:extLst>
          </p:cNvPr>
          <p:cNvSpPr>
            <a:spLocks noGrp="1"/>
          </p:cNvSpPr>
          <p:nvPr>
            <p:ph type="dt" sz="half" idx="10"/>
          </p:nvPr>
        </p:nvSpPr>
        <p:spPr/>
        <p:txBody>
          <a:bodyPr/>
          <a:lstStyle/>
          <a:p>
            <a:fld id="{85E24BC7-4CDB-41D7-81AF-9CE8473FF4B8}" type="datetime1">
              <a:rPr lang="en-US" noProof="0" smtClean="0"/>
              <a:t>4/19/2023</a:t>
            </a:fld>
            <a:endParaRPr lang="en-US" noProof="0"/>
          </a:p>
        </p:txBody>
      </p:sp>
      <p:sp>
        <p:nvSpPr>
          <p:cNvPr id="5" name="Footer Placeholder 4">
            <a:extLst>
              <a:ext uri="{FF2B5EF4-FFF2-40B4-BE49-F238E27FC236}">
                <a16:creationId xmlns:a16="http://schemas.microsoft.com/office/drawing/2014/main" id="{44E7D103-1290-4592-B37C-19C9C9DBEAE4}"/>
              </a:ext>
            </a:extLst>
          </p:cNvPr>
          <p:cNvSpPr>
            <a:spLocks noGrp="1"/>
          </p:cNvSpPr>
          <p:nvPr>
            <p:ph type="ftr" sz="quarter" idx="11"/>
          </p:nvPr>
        </p:nvSpPr>
        <p:spPr/>
        <p:txBody>
          <a:bodyPr/>
          <a:lstStyle/>
          <a:p>
            <a:endParaRPr lang="en-US" noProof="0"/>
          </a:p>
        </p:txBody>
      </p:sp>
      <p:sp>
        <p:nvSpPr>
          <p:cNvPr id="6" name="Slide Number Placeholder 5">
            <a:extLst>
              <a:ext uri="{FF2B5EF4-FFF2-40B4-BE49-F238E27FC236}">
                <a16:creationId xmlns:a16="http://schemas.microsoft.com/office/drawing/2014/main" id="{15955B1B-4A5C-42C7-99A5-B8217736F178}"/>
              </a:ext>
            </a:extLst>
          </p:cNvPr>
          <p:cNvSpPr>
            <a:spLocks noGrp="1"/>
          </p:cNvSpPr>
          <p:nvPr>
            <p:ph type="sldNum" sz="quarter" idx="12"/>
          </p:nvPr>
        </p:nvSpPr>
        <p:spPr/>
        <p:txBody>
          <a:bodyPr/>
          <a:lstStyle/>
          <a:p>
            <a:fld id="{82EE24B5-652C-4DB5-B7C3-B5BBEC1280B1}" type="slidenum">
              <a:rPr lang="en-US" noProof="0" smtClean="0"/>
              <a:t>‹#›</a:t>
            </a:fld>
            <a:endParaRPr lang="en-US" noProof="0"/>
          </a:p>
        </p:txBody>
      </p:sp>
    </p:spTree>
    <p:extLst>
      <p:ext uri="{BB962C8B-B14F-4D97-AF65-F5344CB8AC3E}">
        <p14:creationId xmlns:p14="http://schemas.microsoft.com/office/powerpoint/2010/main" val="1933201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4E60EB58-EF7E-435A-8B07-B5BCF3AF119F}"/>
              </a:ext>
            </a:extLst>
          </p:cNvPr>
          <p:cNvSpPr>
            <a:spLocks noGrp="1"/>
          </p:cNvSpPr>
          <p:nvPr>
            <p:ph type="sldNum" sz="quarter" idx="12"/>
          </p:nvPr>
        </p:nvSpPr>
        <p:spPr/>
        <p:txBody>
          <a:bodyPr/>
          <a:lstStyle/>
          <a:p>
            <a:fld id="{82EE24B5-652C-4DB5-B7C3-B5BBEC1280B1}" type="slidenum">
              <a:rPr lang="en-US" noProof="0" smtClean="0"/>
              <a:t>‹#›</a:t>
            </a:fld>
            <a:endParaRPr lang="en-US" noProof="0"/>
          </a:p>
        </p:txBody>
      </p:sp>
      <p:sp>
        <p:nvSpPr>
          <p:cNvPr id="2" name="Title 1">
            <a:extLst>
              <a:ext uri="{FF2B5EF4-FFF2-40B4-BE49-F238E27FC236}">
                <a16:creationId xmlns:a16="http://schemas.microsoft.com/office/drawing/2014/main" id="{E7F76098-6FA1-470A-BEF4-E4B0AC75E8FE}"/>
              </a:ext>
            </a:extLst>
          </p:cNvPr>
          <p:cNvSpPr>
            <a:spLocks noGrp="1"/>
          </p:cNvSpPr>
          <p:nvPr>
            <p:ph type="title"/>
          </p:nvPr>
        </p:nvSpPr>
        <p:spPr/>
        <p:txBody>
          <a:bodyPr/>
          <a:lstStyle/>
          <a:p>
            <a:r>
              <a:rPr lang="en-US" noProof="0"/>
              <a:t>Click to edit Master title style</a:t>
            </a:r>
          </a:p>
        </p:txBody>
      </p:sp>
      <p:sp>
        <p:nvSpPr>
          <p:cNvPr id="3" name="Content Placeholder 2">
            <a:extLst>
              <a:ext uri="{FF2B5EF4-FFF2-40B4-BE49-F238E27FC236}">
                <a16:creationId xmlns:a16="http://schemas.microsoft.com/office/drawing/2014/main" id="{4B647ABC-6745-43B6-8A64-6E191BD65CA2}"/>
              </a:ext>
            </a:extLst>
          </p:cNvPr>
          <p:cNvSpPr>
            <a:spLocks noGrp="1"/>
          </p:cNvSpPr>
          <p:nvPr>
            <p:ph sz="half" idx="1"/>
          </p:nvPr>
        </p:nvSpPr>
        <p:spPr>
          <a:xfrm>
            <a:off x="838200" y="1825625"/>
            <a:ext cx="5181600" cy="435133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Content Placeholder 3">
            <a:extLst>
              <a:ext uri="{FF2B5EF4-FFF2-40B4-BE49-F238E27FC236}">
                <a16:creationId xmlns:a16="http://schemas.microsoft.com/office/drawing/2014/main" id="{E4387105-2538-4216-9A7E-445FA092F960}"/>
              </a:ext>
            </a:extLst>
          </p:cNvPr>
          <p:cNvSpPr>
            <a:spLocks noGrp="1"/>
          </p:cNvSpPr>
          <p:nvPr>
            <p:ph sz="half" idx="2"/>
          </p:nvPr>
        </p:nvSpPr>
        <p:spPr>
          <a:xfrm>
            <a:off x="6172200" y="1825625"/>
            <a:ext cx="5181600" cy="435133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Date Placeholder 4">
            <a:extLst>
              <a:ext uri="{FF2B5EF4-FFF2-40B4-BE49-F238E27FC236}">
                <a16:creationId xmlns:a16="http://schemas.microsoft.com/office/drawing/2014/main" id="{47F57DE0-C032-4FCC-9006-09C2C328A665}"/>
              </a:ext>
            </a:extLst>
          </p:cNvPr>
          <p:cNvSpPr>
            <a:spLocks noGrp="1"/>
          </p:cNvSpPr>
          <p:nvPr>
            <p:ph type="dt" sz="half" idx="10"/>
          </p:nvPr>
        </p:nvSpPr>
        <p:spPr/>
        <p:txBody>
          <a:bodyPr/>
          <a:lstStyle/>
          <a:p>
            <a:fld id="{397CD216-73DE-4B96-8E1B-BB64D86142BB}" type="datetime1">
              <a:rPr lang="en-US" noProof="0" smtClean="0"/>
              <a:t>4/19/2023</a:t>
            </a:fld>
            <a:endParaRPr lang="en-US" noProof="0"/>
          </a:p>
        </p:txBody>
      </p:sp>
      <p:sp>
        <p:nvSpPr>
          <p:cNvPr id="6" name="Footer Placeholder 5">
            <a:extLst>
              <a:ext uri="{FF2B5EF4-FFF2-40B4-BE49-F238E27FC236}">
                <a16:creationId xmlns:a16="http://schemas.microsoft.com/office/drawing/2014/main" id="{90C776CB-2819-4488-9012-A6EA22079A47}"/>
              </a:ext>
            </a:extLst>
          </p:cNvPr>
          <p:cNvSpPr>
            <a:spLocks noGrp="1"/>
          </p:cNvSpPr>
          <p:nvPr>
            <p:ph type="ftr" sz="quarter" idx="11"/>
          </p:nvPr>
        </p:nvSpPr>
        <p:spPr/>
        <p:txBody>
          <a:bodyPr/>
          <a:lstStyle/>
          <a:p>
            <a:endParaRPr lang="en-US" noProof="0"/>
          </a:p>
        </p:txBody>
      </p:sp>
    </p:spTree>
    <p:extLst>
      <p:ext uri="{BB962C8B-B14F-4D97-AF65-F5344CB8AC3E}">
        <p14:creationId xmlns:p14="http://schemas.microsoft.com/office/powerpoint/2010/main" val="1325036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43C73-1D0F-45F9-A7E4-E9D24EAFDE3D}"/>
              </a:ext>
            </a:extLst>
          </p:cNvPr>
          <p:cNvSpPr>
            <a:spLocks noGrp="1"/>
          </p:cNvSpPr>
          <p:nvPr>
            <p:ph type="title"/>
          </p:nvPr>
        </p:nvSpPr>
        <p:spPr>
          <a:xfrm>
            <a:off x="839788" y="365125"/>
            <a:ext cx="10515600" cy="1325563"/>
          </a:xfrm>
        </p:spPr>
        <p:txBody>
          <a:bodyPr/>
          <a:lstStyle/>
          <a:p>
            <a:r>
              <a:rPr lang="en-US" noProof="0"/>
              <a:t>Click to edit Master title style</a:t>
            </a:r>
          </a:p>
        </p:txBody>
      </p:sp>
      <p:sp>
        <p:nvSpPr>
          <p:cNvPr id="3" name="Text Placeholder 2">
            <a:extLst>
              <a:ext uri="{FF2B5EF4-FFF2-40B4-BE49-F238E27FC236}">
                <a16:creationId xmlns:a16="http://schemas.microsoft.com/office/drawing/2014/main" id="{D3B88E76-F6AB-4621-A9A6-20A81C5A3F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a:extLst>
              <a:ext uri="{FF2B5EF4-FFF2-40B4-BE49-F238E27FC236}">
                <a16:creationId xmlns:a16="http://schemas.microsoft.com/office/drawing/2014/main" id="{6A313FB9-6D6C-4F61-9E7A-76E686D06C25}"/>
              </a:ext>
            </a:extLst>
          </p:cNvPr>
          <p:cNvSpPr>
            <a:spLocks noGrp="1"/>
          </p:cNvSpPr>
          <p:nvPr>
            <p:ph sz="half" idx="2"/>
          </p:nvPr>
        </p:nvSpPr>
        <p:spPr>
          <a:xfrm>
            <a:off x="839788" y="2505075"/>
            <a:ext cx="5157787" cy="368458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a:extLst>
              <a:ext uri="{FF2B5EF4-FFF2-40B4-BE49-F238E27FC236}">
                <a16:creationId xmlns:a16="http://schemas.microsoft.com/office/drawing/2014/main" id="{2A93A737-E48B-4909-BE04-F55B581032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6" name="Content Placeholder 5">
            <a:extLst>
              <a:ext uri="{FF2B5EF4-FFF2-40B4-BE49-F238E27FC236}">
                <a16:creationId xmlns:a16="http://schemas.microsoft.com/office/drawing/2014/main" id="{D8F9958C-DB5F-444E-ACE8-73F5E0CA67F1}"/>
              </a:ext>
            </a:extLst>
          </p:cNvPr>
          <p:cNvSpPr>
            <a:spLocks noGrp="1"/>
          </p:cNvSpPr>
          <p:nvPr>
            <p:ph sz="quarter" idx="4"/>
          </p:nvPr>
        </p:nvSpPr>
        <p:spPr>
          <a:xfrm>
            <a:off x="6172200" y="2505075"/>
            <a:ext cx="5183188" cy="368458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a:extLst>
              <a:ext uri="{FF2B5EF4-FFF2-40B4-BE49-F238E27FC236}">
                <a16:creationId xmlns:a16="http://schemas.microsoft.com/office/drawing/2014/main" id="{11D097D1-3052-4C1F-B573-CA25FFF6CCB5}"/>
              </a:ext>
            </a:extLst>
          </p:cNvPr>
          <p:cNvSpPr>
            <a:spLocks noGrp="1"/>
          </p:cNvSpPr>
          <p:nvPr>
            <p:ph type="dt" sz="half" idx="10"/>
          </p:nvPr>
        </p:nvSpPr>
        <p:spPr/>
        <p:txBody>
          <a:bodyPr/>
          <a:lstStyle/>
          <a:p>
            <a:fld id="{C6A5CD8C-7FEF-4E71-8EB9-D3BA6E2E3E9E}" type="datetime1">
              <a:rPr lang="en-US" noProof="0" smtClean="0"/>
              <a:t>4/19/2023</a:t>
            </a:fld>
            <a:endParaRPr lang="en-US" noProof="0"/>
          </a:p>
        </p:txBody>
      </p:sp>
      <p:sp>
        <p:nvSpPr>
          <p:cNvPr id="8" name="Footer Placeholder 7">
            <a:extLst>
              <a:ext uri="{FF2B5EF4-FFF2-40B4-BE49-F238E27FC236}">
                <a16:creationId xmlns:a16="http://schemas.microsoft.com/office/drawing/2014/main" id="{F2607AC3-2220-4DDA-A22A-C404538FE48E}"/>
              </a:ext>
            </a:extLst>
          </p:cNvPr>
          <p:cNvSpPr>
            <a:spLocks noGrp="1"/>
          </p:cNvSpPr>
          <p:nvPr>
            <p:ph type="ftr" sz="quarter" idx="11"/>
          </p:nvPr>
        </p:nvSpPr>
        <p:spPr/>
        <p:txBody>
          <a:bodyPr/>
          <a:lstStyle/>
          <a:p>
            <a:endParaRPr lang="en-US" noProof="0"/>
          </a:p>
        </p:txBody>
      </p:sp>
      <p:sp>
        <p:nvSpPr>
          <p:cNvPr id="9" name="Slide Number Placeholder 8">
            <a:extLst>
              <a:ext uri="{FF2B5EF4-FFF2-40B4-BE49-F238E27FC236}">
                <a16:creationId xmlns:a16="http://schemas.microsoft.com/office/drawing/2014/main" id="{6FD8DEB3-F122-4B42-9E12-F61189B878B2}"/>
              </a:ext>
            </a:extLst>
          </p:cNvPr>
          <p:cNvSpPr>
            <a:spLocks noGrp="1"/>
          </p:cNvSpPr>
          <p:nvPr>
            <p:ph type="sldNum" sz="quarter" idx="12"/>
          </p:nvPr>
        </p:nvSpPr>
        <p:spPr/>
        <p:txBody>
          <a:bodyPr/>
          <a:lstStyle/>
          <a:p>
            <a:fld id="{82EE24B5-652C-4DB5-B7C3-B5BBEC1280B1}" type="slidenum">
              <a:rPr lang="en-US" noProof="0" smtClean="0"/>
              <a:t>‹#›</a:t>
            </a:fld>
            <a:endParaRPr lang="en-US" noProof="0"/>
          </a:p>
        </p:txBody>
      </p:sp>
    </p:spTree>
    <p:extLst>
      <p:ext uri="{BB962C8B-B14F-4D97-AF65-F5344CB8AC3E}">
        <p14:creationId xmlns:p14="http://schemas.microsoft.com/office/powerpoint/2010/main" val="4032769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89EF5-3FD9-4423-A9E8-B67B4E902E9B}"/>
              </a:ext>
            </a:extLst>
          </p:cNvPr>
          <p:cNvSpPr>
            <a:spLocks noGrp="1"/>
          </p:cNvSpPr>
          <p:nvPr>
            <p:ph type="title"/>
          </p:nvPr>
        </p:nvSpPr>
        <p:spPr/>
        <p:txBody>
          <a:bodyPr/>
          <a:lstStyle/>
          <a:p>
            <a:r>
              <a:rPr lang="en-US" noProof="0"/>
              <a:t>Click to edit Master title style</a:t>
            </a:r>
          </a:p>
        </p:txBody>
      </p:sp>
      <p:sp>
        <p:nvSpPr>
          <p:cNvPr id="3" name="Date Placeholder 2">
            <a:extLst>
              <a:ext uri="{FF2B5EF4-FFF2-40B4-BE49-F238E27FC236}">
                <a16:creationId xmlns:a16="http://schemas.microsoft.com/office/drawing/2014/main" id="{030D7191-31B4-440E-A4E9-F412FA55824C}"/>
              </a:ext>
            </a:extLst>
          </p:cNvPr>
          <p:cNvSpPr>
            <a:spLocks noGrp="1"/>
          </p:cNvSpPr>
          <p:nvPr>
            <p:ph type="dt" sz="half" idx="10"/>
          </p:nvPr>
        </p:nvSpPr>
        <p:spPr/>
        <p:txBody>
          <a:bodyPr/>
          <a:lstStyle/>
          <a:p>
            <a:fld id="{4BE4379E-9B58-41EA-B928-5B1C8436A60E}" type="datetime1">
              <a:rPr lang="en-US" noProof="0" smtClean="0"/>
              <a:t>4/19/2023</a:t>
            </a:fld>
            <a:endParaRPr lang="en-US" noProof="0"/>
          </a:p>
        </p:txBody>
      </p:sp>
      <p:sp>
        <p:nvSpPr>
          <p:cNvPr id="4" name="Footer Placeholder 3">
            <a:extLst>
              <a:ext uri="{FF2B5EF4-FFF2-40B4-BE49-F238E27FC236}">
                <a16:creationId xmlns:a16="http://schemas.microsoft.com/office/drawing/2014/main" id="{8EC85CB6-0880-4BF0-8E98-291E70C71377}"/>
              </a:ext>
            </a:extLst>
          </p:cNvPr>
          <p:cNvSpPr>
            <a:spLocks noGrp="1"/>
          </p:cNvSpPr>
          <p:nvPr>
            <p:ph type="ftr" sz="quarter" idx="11"/>
          </p:nvPr>
        </p:nvSpPr>
        <p:spPr/>
        <p:txBody>
          <a:bodyPr/>
          <a:lstStyle/>
          <a:p>
            <a:endParaRPr lang="en-US" noProof="0"/>
          </a:p>
        </p:txBody>
      </p:sp>
      <p:sp>
        <p:nvSpPr>
          <p:cNvPr id="5" name="Slide Number Placeholder 4">
            <a:extLst>
              <a:ext uri="{FF2B5EF4-FFF2-40B4-BE49-F238E27FC236}">
                <a16:creationId xmlns:a16="http://schemas.microsoft.com/office/drawing/2014/main" id="{BE4A5E74-F26F-4C7A-BED1-6EE66C0B3A54}"/>
              </a:ext>
            </a:extLst>
          </p:cNvPr>
          <p:cNvSpPr>
            <a:spLocks noGrp="1"/>
          </p:cNvSpPr>
          <p:nvPr>
            <p:ph type="sldNum" sz="quarter" idx="12"/>
          </p:nvPr>
        </p:nvSpPr>
        <p:spPr/>
        <p:txBody>
          <a:bodyPr/>
          <a:lstStyle/>
          <a:p>
            <a:fld id="{82EE24B5-652C-4DB5-B7C3-B5BBEC1280B1}" type="slidenum">
              <a:rPr lang="en-US" noProof="0" smtClean="0"/>
              <a:t>‹#›</a:t>
            </a:fld>
            <a:endParaRPr lang="en-US" noProof="0"/>
          </a:p>
        </p:txBody>
      </p:sp>
    </p:spTree>
    <p:extLst>
      <p:ext uri="{BB962C8B-B14F-4D97-AF65-F5344CB8AC3E}">
        <p14:creationId xmlns:p14="http://schemas.microsoft.com/office/powerpoint/2010/main" val="3691903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55C546-684A-45B9-8890-66DC55DF7D06}"/>
              </a:ext>
            </a:extLst>
          </p:cNvPr>
          <p:cNvSpPr>
            <a:spLocks noGrp="1"/>
          </p:cNvSpPr>
          <p:nvPr>
            <p:ph type="dt" sz="half" idx="10"/>
          </p:nvPr>
        </p:nvSpPr>
        <p:spPr/>
        <p:txBody>
          <a:bodyPr/>
          <a:lstStyle/>
          <a:p>
            <a:fld id="{40B0A371-51FE-4D99-BD87-6A650FCE519D}" type="datetime1">
              <a:rPr lang="en-US" noProof="0" smtClean="0"/>
              <a:t>4/19/2023</a:t>
            </a:fld>
            <a:endParaRPr lang="en-US" noProof="0"/>
          </a:p>
        </p:txBody>
      </p:sp>
      <p:sp>
        <p:nvSpPr>
          <p:cNvPr id="3" name="Footer Placeholder 2">
            <a:extLst>
              <a:ext uri="{FF2B5EF4-FFF2-40B4-BE49-F238E27FC236}">
                <a16:creationId xmlns:a16="http://schemas.microsoft.com/office/drawing/2014/main" id="{4543EBDF-D696-42F7-B962-56F5FEE120CC}"/>
              </a:ext>
            </a:extLst>
          </p:cNvPr>
          <p:cNvSpPr>
            <a:spLocks noGrp="1"/>
          </p:cNvSpPr>
          <p:nvPr>
            <p:ph type="ftr" sz="quarter" idx="11"/>
          </p:nvPr>
        </p:nvSpPr>
        <p:spPr/>
        <p:txBody>
          <a:bodyPr/>
          <a:lstStyle/>
          <a:p>
            <a:endParaRPr lang="en-US" noProof="0"/>
          </a:p>
        </p:txBody>
      </p:sp>
      <p:sp>
        <p:nvSpPr>
          <p:cNvPr id="4" name="Slide Number Placeholder 3">
            <a:extLst>
              <a:ext uri="{FF2B5EF4-FFF2-40B4-BE49-F238E27FC236}">
                <a16:creationId xmlns:a16="http://schemas.microsoft.com/office/drawing/2014/main" id="{6789D77E-1675-4F9D-9113-B274CB0E87FA}"/>
              </a:ext>
            </a:extLst>
          </p:cNvPr>
          <p:cNvSpPr>
            <a:spLocks noGrp="1"/>
          </p:cNvSpPr>
          <p:nvPr>
            <p:ph type="sldNum" sz="quarter" idx="12"/>
          </p:nvPr>
        </p:nvSpPr>
        <p:spPr/>
        <p:txBody>
          <a:bodyPr/>
          <a:lstStyle/>
          <a:p>
            <a:fld id="{82EE24B5-652C-4DB5-B7C3-B5BBEC1280B1}" type="slidenum">
              <a:rPr lang="en-US" noProof="0" smtClean="0"/>
              <a:t>‹#›</a:t>
            </a:fld>
            <a:endParaRPr lang="en-US" noProof="0"/>
          </a:p>
        </p:txBody>
      </p:sp>
    </p:spTree>
    <p:extLst>
      <p:ext uri="{BB962C8B-B14F-4D97-AF65-F5344CB8AC3E}">
        <p14:creationId xmlns:p14="http://schemas.microsoft.com/office/powerpoint/2010/main" val="274602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E9C90-06AB-49B5-9970-F5791DE93A41}"/>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
        <p:nvSpPr>
          <p:cNvPr id="3" name="Content Placeholder 2">
            <a:extLst>
              <a:ext uri="{FF2B5EF4-FFF2-40B4-BE49-F238E27FC236}">
                <a16:creationId xmlns:a16="http://schemas.microsoft.com/office/drawing/2014/main" id="{EFFB0071-932D-4CA0-92FB-A6E75AC855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Text Placeholder 3">
            <a:extLst>
              <a:ext uri="{FF2B5EF4-FFF2-40B4-BE49-F238E27FC236}">
                <a16:creationId xmlns:a16="http://schemas.microsoft.com/office/drawing/2014/main" id="{71C8D9F5-8B70-4BDD-9CB5-BBF87CF553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5" name="Date Placeholder 4">
            <a:extLst>
              <a:ext uri="{FF2B5EF4-FFF2-40B4-BE49-F238E27FC236}">
                <a16:creationId xmlns:a16="http://schemas.microsoft.com/office/drawing/2014/main" id="{7989DE91-7A80-4682-9D32-2CD41DEFB7B2}"/>
              </a:ext>
            </a:extLst>
          </p:cNvPr>
          <p:cNvSpPr>
            <a:spLocks noGrp="1"/>
          </p:cNvSpPr>
          <p:nvPr>
            <p:ph type="dt" sz="half" idx="10"/>
          </p:nvPr>
        </p:nvSpPr>
        <p:spPr/>
        <p:txBody>
          <a:bodyPr/>
          <a:lstStyle/>
          <a:p>
            <a:fld id="{5FCF8CFF-A1C0-4B6C-AA8D-BE72CB14468D}" type="datetime1">
              <a:rPr lang="en-US" noProof="0" smtClean="0"/>
              <a:t>4/19/2023</a:t>
            </a:fld>
            <a:endParaRPr lang="en-US" noProof="0"/>
          </a:p>
        </p:txBody>
      </p:sp>
      <p:sp>
        <p:nvSpPr>
          <p:cNvPr id="6" name="Footer Placeholder 5">
            <a:extLst>
              <a:ext uri="{FF2B5EF4-FFF2-40B4-BE49-F238E27FC236}">
                <a16:creationId xmlns:a16="http://schemas.microsoft.com/office/drawing/2014/main" id="{7B9E2482-2E7D-4868-95A7-4A55B40FECE1}"/>
              </a:ext>
            </a:extLst>
          </p:cNvPr>
          <p:cNvSpPr>
            <a:spLocks noGrp="1"/>
          </p:cNvSpPr>
          <p:nvPr>
            <p:ph type="ftr" sz="quarter" idx="11"/>
          </p:nvPr>
        </p:nvSpPr>
        <p:spPr/>
        <p:txBody>
          <a:bodyPr/>
          <a:lstStyle/>
          <a:p>
            <a:endParaRPr lang="en-US" noProof="0"/>
          </a:p>
        </p:txBody>
      </p:sp>
      <p:sp>
        <p:nvSpPr>
          <p:cNvPr id="7" name="Slide Number Placeholder 6">
            <a:extLst>
              <a:ext uri="{FF2B5EF4-FFF2-40B4-BE49-F238E27FC236}">
                <a16:creationId xmlns:a16="http://schemas.microsoft.com/office/drawing/2014/main" id="{1F4E84CF-C3E5-4475-84C7-21CBAC064B74}"/>
              </a:ext>
            </a:extLst>
          </p:cNvPr>
          <p:cNvSpPr>
            <a:spLocks noGrp="1"/>
          </p:cNvSpPr>
          <p:nvPr>
            <p:ph type="sldNum" sz="quarter" idx="12"/>
          </p:nvPr>
        </p:nvSpPr>
        <p:spPr/>
        <p:txBody>
          <a:bodyPr/>
          <a:lstStyle/>
          <a:p>
            <a:fld id="{82EE24B5-652C-4DB5-B7C3-B5BBEC1280B1}" type="slidenum">
              <a:rPr lang="en-US" noProof="0" smtClean="0"/>
              <a:t>‹#›</a:t>
            </a:fld>
            <a:endParaRPr lang="en-US" noProof="0"/>
          </a:p>
        </p:txBody>
      </p:sp>
    </p:spTree>
    <p:extLst>
      <p:ext uri="{BB962C8B-B14F-4D97-AF65-F5344CB8AC3E}">
        <p14:creationId xmlns:p14="http://schemas.microsoft.com/office/powerpoint/2010/main" val="2962625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0E0AA-5363-4861-AB6B-0E4D34D74B92}"/>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
        <p:nvSpPr>
          <p:cNvPr id="3" name="Picture Placeholder 2">
            <a:extLst>
              <a:ext uri="{FF2B5EF4-FFF2-40B4-BE49-F238E27FC236}">
                <a16:creationId xmlns:a16="http://schemas.microsoft.com/office/drawing/2014/main" id="{8D44B7CE-2038-4CCA-AA8A-D03DE5FD95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p>
        </p:txBody>
      </p:sp>
      <p:sp>
        <p:nvSpPr>
          <p:cNvPr id="4" name="Text Placeholder 3">
            <a:extLst>
              <a:ext uri="{FF2B5EF4-FFF2-40B4-BE49-F238E27FC236}">
                <a16:creationId xmlns:a16="http://schemas.microsoft.com/office/drawing/2014/main" id="{EA79774D-36EB-4201-B1AC-922DD2E066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5" name="Date Placeholder 4">
            <a:extLst>
              <a:ext uri="{FF2B5EF4-FFF2-40B4-BE49-F238E27FC236}">
                <a16:creationId xmlns:a16="http://schemas.microsoft.com/office/drawing/2014/main" id="{CAD1E234-1CB2-41A0-B40D-7E7F160CBA11}"/>
              </a:ext>
            </a:extLst>
          </p:cNvPr>
          <p:cNvSpPr>
            <a:spLocks noGrp="1"/>
          </p:cNvSpPr>
          <p:nvPr>
            <p:ph type="dt" sz="half" idx="10"/>
          </p:nvPr>
        </p:nvSpPr>
        <p:spPr/>
        <p:txBody>
          <a:bodyPr/>
          <a:lstStyle/>
          <a:p>
            <a:fld id="{8C6D634D-0427-413D-A0D0-098959D06FEF}" type="datetime1">
              <a:rPr lang="en-US" noProof="0" smtClean="0"/>
              <a:t>4/19/2023</a:t>
            </a:fld>
            <a:endParaRPr lang="en-US" noProof="0"/>
          </a:p>
        </p:txBody>
      </p:sp>
      <p:sp>
        <p:nvSpPr>
          <p:cNvPr id="6" name="Footer Placeholder 5">
            <a:extLst>
              <a:ext uri="{FF2B5EF4-FFF2-40B4-BE49-F238E27FC236}">
                <a16:creationId xmlns:a16="http://schemas.microsoft.com/office/drawing/2014/main" id="{99FD472E-6334-4051-B4D9-6361A819F792}"/>
              </a:ext>
            </a:extLst>
          </p:cNvPr>
          <p:cNvSpPr>
            <a:spLocks noGrp="1"/>
          </p:cNvSpPr>
          <p:nvPr>
            <p:ph type="ftr" sz="quarter" idx="11"/>
          </p:nvPr>
        </p:nvSpPr>
        <p:spPr/>
        <p:txBody>
          <a:bodyPr/>
          <a:lstStyle/>
          <a:p>
            <a:endParaRPr lang="en-US" noProof="0"/>
          </a:p>
        </p:txBody>
      </p:sp>
      <p:sp>
        <p:nvSpPr>
          <p:cNvPr id="7" name="Slide Number Placeholder 6">
            <a:extLst>
              <a:ext uri="{FF2B5EF4-FFF2-40B4-BE49-F238E27FC236}">
                <a16:creationId xmlns:a16="http://schemas.microsoft.com/office/drawing/2014/main" id="{192384B9-6290-4070-B7D1-A105B27F0CB0}"/>
              </a:ext>
            </a:extLst>
          </p:cNvPr>
          <p:cNvSpPr>
            <a:spLocks noGrp="1"/>
          </p:cNvSpPr>
          <p:nvPr>
            <p:ph type="sldNum" sz="quarter" idx="12"/>
          </p:nvPr>
        </p:nvSpPr>
        <p:spPr/>
        <p:txBody>
          <a:bodyPr/>
          <a:lstStyle/>
          <a:p>
            <a:fld id="{82EE24B5-652C-4DB5-B7C3-B5BBEC1280B1}" type="slidenum">
              <a:rPr lang="en-US" noProof="0" smtClean="0"/>
              <a:t>‹#›</a:t>
            </a:fld>
            <a:endParaRPr lang="en-US" noProof="0"/>
          </a:p>
        </p:txBody>
      </p:sp>
    </p:spTree>
    <p:extLst>
      <p:ext uri="{BB962C8B-B14F-4D97-AF65-F5344CB8AC3E}">
        <p14:creationId xmlns:p14="http://schemas.microsoft.com/office/powerpoint/2010/main" val="2367443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wo Horisontal Content">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E4FD2CFF-0F3D-42BB-BBFF-903727B32640}"/>
              </a:ext>
            </a:extLst>
          </p:cNvPr>
          <p:cNvSpPr/>
          <p:nvPr userDrawn="1"/>
        </p:nvSpPr>
        <p:spPr>
          <a:xfrm>
            <a:off x="0" y="1562188"/>
            <a:ext cx="11269980" cy="2359660"/>
          </a:xfrm>
          <a:custGeom>
            <a:avLst/>
            <a:gdLst/>
            <a:ahLst/>
            <a:cxnLst/>
            <a:rect l="l" t="t" r="r" b="b"/>
            <a:pathLst>
              <a:path w="11269980" h="2359660">
                <a:moveTo>
                  <a:pt x="0" y="2359152"/>
                </a:moveTo>
                <a:lnTo>
                  <a:pt x="11269980" y="2359152"/>
                </a:lnTo>
                <a:lnTo>
                  <a:pt x="11269980" y="0"/>
                </a:lnTo>
                <a:lnTo>
                  <a:pt x="0" y="0"/>
                </a:lnTo>
                <a:lnTo>
                  <a:pt x="0" y="2359152"/>
                </a:lnTo>
                <a:close/>
              </a:path>
            </a:pathLst>
          </a:custGeom>
          <a:solidFill>
            <a:schemeClr val="accent2"/>
          </a:solidFill>
        </p:spPr>
        <p:txBody>
          <a:bodyPr wrap="square" lIns="0" tIns="0" rIns="0" bIns="0" rtlCol="0"/>
          <a:lstStyle/>
          <a:p>
            <a:endParaRPr lang="en-US" noProof="0"/>
          </a:p>
        </p:txBody>
      </p:sp>
      <p:sp>
        <p:nvSpPr>
          <p:cNvPr id="7" name="Slide Number Placeholder 6">
            <a:extLst>
              <a:ext uri="{FF2B5EF4-FFF2-40B4-BE49-F238E27FC236}">
                <a16:creationId xmlns:a16="http://schemas.microsoft.com/office/drawing/2014/main" id="{4E60EB58-EF7E-435A-8B07-B5BCF3AF119F}"/>
              </a:ext>
            </a:extLst>
          </p:cNvPr>
          <p:cNvSpPr>
            <a:spLocks noGrp="1"/>
          </p:cNvSpPr>
          <p:nvPr>
            <p:ph type="sldNum" sz="quarter" idx="12"/>
          </p:nvPr>
        </p:nvSpPr>
        <p:spPr/>
        <p:txBody>
          <a:bodyPr/>
          <a:lstStyle/>
          <a:p>
            <a:fld id="{82EE24B5-652C-4DB5-B7C3-B5BBEC1280B1}" type="slidenum">
              <a:rPr lang="en-US" noProof="0" smtClean="0"/>
              <a:t>‹#›</a:t>
            </a:fld>
            <a:endParaRPr lang="en-US" noProof="0"/>
          </a:p>
        </p:txBody>
      </p:sp>
      <p:sp>
        <p:nvSpPr>
          <p:cNvPr id="2" name="Title 1">
            <a:extLst>
              <a:ext uri="{FF2B5EF4-FFF2-40B4-BE49-F238E27FC236}">
                <a16:creationId xmlns:a16="http://schemas.microsoft.com/office/drawing/2014/main" id="{E7F76098-6FA1-470A-BEF4-E4B0AC75E8FE}"/>
              </a:ext>
            </a:extLst>
          </p:cNvPr>
          <p:cNvSpPr>
            <a:spLocks noGrp="1"/>
          </p:cNvSpPr>
          <p:nvPr>
            <p:ph type="title"/>
          </p:nvPr>
        </p:nvSpPr>
        <p:spPr/>
        <p:txBody>
          <a:bodyPr/>
          <a:lstStyle/>
          <a:p>
            <a:r>
              <a:rPr lang="en-US" noProof="0"/>
              <a:t>Click to edit Master title style</a:t>
            </a:r>
          </a:p>
        </p:txBody>
      </p:sp>
      <p:sp>
        <p:nvSpPr>
          <p:cNvPr id="3" name="Content Placeholder 2">
            <a:extLst>
              <a:ext uri="{FF2B5EF4-FFF2-40B4-BE49-F238E27FC236}">
                <a16:creationId xmlns:a16="http://schemas.microsoft.com/office/drawing/2014/main" id="{4B647ABC-6745-43B6-8A64-6E191BD65CA2}"/>
              </a:ext>
            </a:extLst>
          </p:cNvPr>
          <p:cNvSpPr>
            <a:spLocks noGrp="1"/>
          </p:cNvSpPr>
          <p:nvPr>
            <p:ph sz="half" idx="1"/>
          </p:nvPr>
        </p:nvSpPr>
        <p:spPr>
          <a:xfrm>
            <a:off x="838200" y="4133087"/>
            <a:ext cx="10431780" cy="204387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Date Placeholder 4">
            <a:extLst>
              <a:ext uri="{FF2B5EF4-FFF2-40B4-BE49-F238E27FC236}">
                <a16:creationId xmlns:a16="http://schemas.microsoft.com/office/drawing/2014/main" id="{47F57DE0-C032-4FCC-9006-09C2C328A665}"/>
              </a:ext>
            </a:extLst>
          </p:cNvPr>
          <p:cNvSpPr>
            <a:spLocks noGrp="1"/>
          </p:cNvSpPr>
          <p:nvPr>
            <p:ph type="dt" sz="half" idx="10"/>
          </p:nvPr>
        </p:nvSpPr>
        <p:spPr/>
        <p:txBody>
          <a:bodyPr/>
          <a:lstStyle/>
          <a:p>
            <a:fld id="{397CD216-73DE-4B96-8E1B-BB64D86142BB}" type="datetime1">
              <a:rPr lang="en-US" noProof="0" smtClean="0"/>
              <a:t>4/19/2023</a:t>
            </a:fld>
            <a:endParaRPr lang="en-US" noProof="0"/>
          </a:p>
        </p:txBody>
      </p:sp>
      <p:sp>
        <p:nvSpPr>
          <p:cNvPr id="6" name="Footer Placeholder 5">
            <a:extLst>
              <a:ext uri="{FF2B5EF4-FFF2-40B4-BE49-F238E27FC236}">
                <a16:creationId xmlns:a16="http://schemas.microsoft.com/office/drawing/2014/main" id="{90C776CB-2819-4488-9012-A6EA22079A47}"/>
              </a:ext>
            </a:extLst>
          </p:cNvPr>
          <p:cNvSpPr>
            <a:spLocks noGrp="1"/>
          </p:cNvSpPr>
          <p:nvPr>
            <p:ph type="ftr" sz="quarter" idx="11"/>
          </p:nvPr>
        </p:nvSpPr>
        <p:spPr/>
        <p:txBody>
          <a:bodyPr/>
          <a:lstStyle/>
          <a:p>
            <a:endParaRPr lang="en-US" noProof="0"/>
          </a:p>
        </p:txBody>
      </p:sp>
      <p:sp>
        <p:nvSpPr>
          <p:cNvPr id="9" name="Content Placeholder 3">
            <a:extLst>
              <a:ext uri="{FF2B5EF4-FFF2-40B4-BE49-F238E27FC236}">
                <a16:creationId xmlns:a16="http://schemas.microsoft.com/office/drawing/2014/main" id="{C1B0D46C-2987-401A-A0C4-CFB6F73E9D23}"/>
              </a:ext>
            </a:extLst>
          </p:cNvPr>
          <p:cNvSpPr>
            <a:spLocks noGrp="1"/>
          </p:cNvSpPr>
          <p:nvPr>
            <p:ph sz="half" idx="13"/>
          </p:nvPr>
        </p:nvSpPr>
        <p:spPr>
          <a:xfrm>
            <a:off x="844296" y="1788579"/>
            <a:ext cx="10425684" cy="190687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989795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ix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202246-9B90-4CE1-AAF1-3328E51AE0A5}"/>
              </a:ext>
            </a:extLst>
          </p:cNvPr>
          <p:cNvSpPr>
            <a:spLocks noGrp="1"/>
          </p:cNvSpPr>
          <p:nvPr>
            <p:ph type="pic" sz="quarter" idx="13"/>
          </p:nvPr>
        </p:nvSpPr>
        <p:spPr>
          <a:xfrm>
            <a:off x="0" y="0"/>
            <a:ext cx="12192000" cy="6858000"/>
          </a:xfrm>
        </p:spPr>
        <p:txBody>
          <a:bodyPr/>
          <a:lstStyle>
            <a:lvl1pPr marL="0" indent="0" algn="ctr">
              <a:buNone/>
              <a:defRPr/>
            </a:lvl1pPr>
          </a:lstStyle>
          <a:p>
            <a:r>
              <a:rPr lang="en-US" noProof="0"/>
              <a:t>Click icon to add picture</a:t>
            </a:r>
          </a:p>
        </p:txBody>
      </p:sp>
      <p:sp>
        <p:nvSpPr>
          <p:cNvPr id="18" name="Content Placeholder 2">
            <a:extLst>
              <a:ext uri="{FF2B5EF4-FFF2-40B4-BE49-F238E27FC236}">
                <a16:creationId xmlns:a16="http://schemas.microsoft.com/office/drawing/2014/main" id="{843DF42B-5E6A-409A-A205-0B59AE5FBD98}"/>
              </a:ext>
            </a:extLst>
          </p:cNvPr>
          <p:cNvSpPr>
            <a:spLocks noGrp="1"/>
          </p:cNvSpPr>
          <p:nvPr>
            <p:ph sz="half" idx="15"/>
          </p:nvPr>
        </p:nvSpPr>
        <p:spPr>
          <a:xfrm>
            <a:off x="8530301" y="1690689"/>
            <a:ext cx="3148965" cy="1922438"/>
          </a:xfrm>
        </p:spPr>
        <p:txBody>
          <a:bodyPr>
            <a:noAutofit/>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Content Placeholder 2">
            <a:extLst>
              <a:ext uri="{FF2B5EF4-FFF2-40B4-BE49-F238E27FC236}">
                <a16:creationId xmlns:a16="http://schemas.microsoft.com/office/drawing/2014/main" id="{9C7A202D-9C81-48E9-AC0B-E4DDE20AE14F}"/>
              </a:ext>
            </a:extLst>
          </p:cNvPr>
          <p:cNvSpPr>
            <a:spLocks noGrp="1"/>
          </p:cNvSpPr>
          <p:nvPr>
            <p:ph sz="half" idx="14"/>
          </p:nvPr>
        </p:nvSpPr>
        <p:spPr>
          <a:xfrm>
            <a:off x="4888689" y="1702826"/>
            <a:ext cx="3148965" cy="1922438"/>
          </a:xfrm>
        </p:spPr>
        <p:txBody>
          <a:bodyPr>
            <a:noAutofit/>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Slide Number Placeholder 6">
            <a:extLst>
              <a:ext uri="{FF2B5EF4-FFF2-40B4-BE49-F238E27FC236}">
                <a16:creationId xmlns:a16="http://schemas.microsoft.com/office/drawing/2014/main" id="{4E60EB58-EF7E-435A-8B07-B5BCF3AF119F}"/>
              </a:ext>
            </a:extLst>
          </p:cNvPr>
          <p:cNvSpPr>
            <a:spLocks noGrp="1"/>
          </p:cNvSpPr>
          <p:nvPr>
            <p:ph type="sldNum" sz="quarter" idx="12"/>
          </p:nvPr>
        </p:nvSpPr>
        <p:spPr/>
        <p:txBody>
          <a:bodyPr/>
          <a:lstStyle/>
          <a:p>
            <a:fld id="{82EE24B5-652C-4DB5-B7C3-B5BBEC1280B1}" type="slidenum">
              <a:rPr lang="en-US" noProof="0" smtClean="0"/>
              <a:t>‹#›</a:t>
            </a:fld>
            <a:endParaRPr lang="en-US" noProof="0"/>
          </a:p>
        </p:txBody>
      </p:sp>
      <p:sp>
        <p:nvSpPr>
          <p:cNvPr id="2" name="Title 1">
            <a:extLst>
              <a:ext uri="{FF2B5EF4-FFF2-40B4-BE49-F238E27FC236}">
                <a16:creationId xmlns:a16="http://schemas.microsoft.com/office/drawing/2014/main" id="{E7F76098-6FA1-470A-BEF4-E4B0AC75E8FE}"/>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
        <p:nvSpPr>
          <p:cNvPr id="3" name="Content Placeholder 2">
            <a:extLst>
              <a:ext uri="{FF2B5EF4-FFF2-40B4-BE49-F238E27FC236}">
                <a16:creationId xmlns:a16="http://schemas.microsoft.com/office/drawing/2014/main" id="{4B647ABC-6745-43B6-8A64-6E191BD65CA2}"/>
              </a:ext>
            </a:extLst>
          </p:cNvPr>
          <p:cNvSpPr>
            <a:spLocks noGrp="1"/>
          </p:cNvSpPr>
          <p:nvPr>
            <p:ph sz="half" idx="1"/>
          </p:nvPr>
        </p:nvSpPr>
        <p:spPr>
          <a:xfrm>
            <a:off x="1337076" y="1702826"/>
            <a:ext cx="3148965" cy="1922438"/>
          </a:xfrm>
        </p:spPr>
        <p:txBody>
          <a:bodyPr>
            <a:noAutofit/>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Date Placeholder 4">
            <a:extLst>
              <a:ext uri="{FF2B5EF4-FFF2-40B4-BE49-F238E27FC236}">
                <a16:creationId xmlns:a16="http://schemas.microsoft.com/office/drawing/2014/main" id="{47F57DE0-C032-4FCC-9006-09C2C328A665}"/>
              </a:ext>
            </a:extLst>
          </p:cNvPr>
          <p:cNvSpPr>
            <a:spLocks noGrp="1"/>
          </p:cNvSpPr>
          <p:nvPr>
            <p:ph type="dt" sz="half" idx="10"/>
          </p:nvPr>
        </p:nvSpPr>
        <p:spPr/>
        <p:txBody>
          <a:bodyPr/>
          <a:lstStyle/>
          <a:p>
            <a:fld id="{397CD216-73DE-4B96-8E1B-BB64D86142BB}" type="datetime1">
              <a:rPr lang="en-US" noProof="0" smtClean="0"/>
              <a:t>4/19/2023</a:t>
            </a:fld>
            <a:endParaRPr lang="en-US" noProof="0"/>
          </a:p>
        </p:txBody>
      </p:sp>
      <p:sp>
        <p:nvSpPr>
          <p:cNvPr id="6" name="Footer Placeholder 5">
            <a:extLst>
              <a:ext uri="{FF2B5EF4-FFF2-40B4-BE49-F238E27FC236}">
                <a16:creationId xmlns:a16="http://schemas.microsoft.com/office/drawing/2014/main" id="{90C776CB-2819-4488-9012-A6EA22079A47}"/>
              </a:ext>
            </a:extLst>
          </p:cNvPr>
          <p:cNvSpPr>
            <a:spLocks noGrp="1"/>
          </p:cNvSpPr>
          <p:nvPr>
            <p:ph type="ftr" sz="quarter" idx="11"/>
          </p:nvPr>
        </p:nvSpPr>
        <p:spPr/>
        <p:txBody>
          <a:bodyPr/>
          <a:lstStyle/>
          <a:p>
            <a:endParaRPr lang="en-US" noProof="0"/>
          </a:p>
        </p:txBody>
      </p:sp>
      <p:sp>
        <p:nvSpPr>
          <p:cNvPr id="25" name="Content Placeholder 2">
            <a:extLst>
              <a:ext uri="{FF2B5EF4-FFF2-40B4-BE49-F238E27FC236}">
                <a16:creationId xmlns:a16="http://schemas.microsoft.com/office/drawing/2014/main" id="{70506441-775A-4D93-ADE3-695C86D6699F}"/>
              </a:ext>
            </a:extLst>
          </p:cNvPr>
          <p:cNvSpPr>
            <a:spLocks noGrp="1"/>
          </p:cNvSpPr>
          <p:nvPr>
            <p:ph sz="half" idx="16"/>
          </p:nvPr>
        </p:nvSpPr>
        <p:spPr>
          <a:xfrm>
            <a:off x="8530301" y="3849456"/>
            <a:ext cx="3148965" cy="1922438"/>
          </a:xfrm>
        </p:spPr>
        <p:txBody>
          <a:bodyPr>
            <a:noAutofit/>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6" name="Content Placeholder 2">
            <a:extLst>
              <a:ext uri="{FF2B5EF4-FFF2-40B4-BE49-F238E27FC236}">
                <a16:creationId xmlns:a16="http://schemas.microsoft.com/office/drawing/2014/main" id="{FA00A08C-FA2D-44B5-9451-63F193A3E7B3}"/>
              </a:ext>
            </a:extLst>
          </p:cNvPr>
          <p:cNvSpPr>
            <a:spLocks noGrp="1"/>
          </p:cNvSpPr>
          <p:nvPr>
            <p:ph sz="half" idx="17"/>
          </p:nvPr>
        </p:nvSpPr>
        <p:spPr>
          <a:xfrm>
            <a:off x="4888689" y="3849456"/>
            <a:ext cx="3148965" cy="1922438"/>
          </a:xfrm>
        </p:spPr>
        <p:txBody>
          <a:bodyPr>
            <a:noAutofit/>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 name="Content Placeholder 2">
            <a:extLst>
              <a:ext uri="{FF2B5EF4-FFF2-40B4-BE49-F238E27FC236}">
                <a16:creationId xmlns:a16="http://schemas.microsoft.com/office/drawing/2014/main" id="{6A8F9540-8D26-4ADA-88E6-B9A742232C2D}"/>
              </a:ext>
            </a:extLst>
          </p:cNvPr>
          <p:cNvSpPr>
            <a:spLocks noGrp="1"/>
          </p:cNvSpPr>
          <p:nvPr>
            <p:ph sz="half" idx="18"/>
          </p:nvPr>
        </p:nvSpPr>
        <p:spPr>
          <a:xfrm>
            <a:off x="1337076" y="3849456"/>
            <a:ext cx="3148965" cy="1922438"/>
          </a:xfrm>
        </p:spPr>
        <p:txBody>
          <a:bodyPr>
            <a:noAutofit/>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9" name="Picture Placeholder 28">
            <a:extLst>
              <a:ext uri="{FF2B5EF4-FFF2-40B4-BE49-F238E27FC236}">
                <a16:creationId xmlns:a16="http://schemas.microsoft.com/office/drawing/2014/main" id="{3D7801BA-80A8-4F2C-90C8-155E6210A852}"/>
              </a:ext>
            </a:extLst>
          </p:cNvPr>
          <p:cNvSpPr>
            <a:spLocks noGrp="1"/>
          </p:cNvSpPr>
          <p:nvPr>
            <p:ph type="pic" sz="quarter" idx="19"/>
          </p:nvPr>
        </p:nvSpPr>
        <p:spPr>
          <a:xfrm>
            <a:off x="947634" y="1679576"/>
            <a:ext cx="376237" cy="376237"/>
          </a:xfrm>
        </p:spPr>
        <p:txBody>
          <a:bodyPr>
            <a:normAutofit/>
          </a:bodyPr>
          <a:lstStyle>
            <a:lvl1pPr marL="0" indent="0" algn="ctr">
              <a:buNone/>
              <a:defRPr sz="400"/>
            </a:lvl1pPr>
          </a:lstStyle>
          <a:p>
            <a:r>
              <a:rPr lang="en-US" noProof="0"/>
              <a:t>Click icon to add picture</a:t>
            </a:r>
          </a:p>
        </p:txBody>
      </p:sp>
      <p:sp>
        <p:nvSpPr>
          <p:cNvPr id="30" name="Picture Placeholder 28">
            <a:extLst>
              <a:ext uri="{FF2B5EF4-FFF2-40B4-BE49-F238E27FC236}">
                <a16:creationId xmlns:a16="http://schemas.microsoft.com/office/drawing/2014/main" id="{99C7ED62-8CE2-417B-9E03-DB47D419110B}"/>
              </a:ext>
            </a:extLst>
          </p:cNvPr>
          <p:cNvSpPr>
            <a:spLocks noGrp="1"/>
          </p:cNvSpPr>
          <p:nvPr>
            <p:ph type="pic" sz="quarter" idx="20"/>
          </p:nvPr>
        </p:nvSpPr>
        <p:spPr>
          <a:xfrm>
            <a:off x="4499246" y="1679576"/>
            <a:ext cx="376237" cy="376237"/>
          </a:xfrm>
        </p:spPr>
        <p:txBody>
          <a:bodyPr>
            <a:normAutofit/>
          </a:bodyPr>
          <a:lstStyle>
            <a:lvl1pPr marL="0" indent="0" algn="ctr">
              <a:buNone/>
              <a:defRPr sz="400"/>
            </a:lvl1pPr>
          </a:lstStyle>
          <a:p>
            <a:r>
              <a:rPr lang="en-US" noProof="0"/>
              <a:t>Click icon to add picture</a:t>
            </a:r>
          </a:p>
        </p:txBody>
      </p:sp>
      <p:sp>
        <p:nvSpPr>
          <p:cNvPr id="31" name="Picture Placeholder 28">
            <a:extLst>
              <a:ext uri="{FF2B5EF4-FFF2-40B4-BE49-F238E27FC236}">
                <a16:creationId xmlns:a16="http://schemas.microsoft.com/office/drawing/2014/main" id="{96383197-4013-4D5E-BF47-64BD2386A4D6}"/>
              </a:ext>
            </a:extLst>
          </p:cNvPr>
          <p:cNvSpPr>
            <a:spLocks noGrp="1"/>
          </p:cNvSpPr>
          <p:nvPr>
            <p:ph type="pic" sz="quarter" idx="21"/>
          </p:nvPr>
        </p:nvSpPr>
        <p:spPr>
          <a:xfrm>
            <a:off x="8126282" y="1679576"/>
            <a:ext cx="376237" cy="376237"/>
          </a:xfrm>
        </p:spPr>
        <p:txBody>
          <a:bodyPr>
            <a:normAutofit/>
          </a:bodyPr>
          <a:lstStyle>
            <a:lvl1pPr marL="0" indent="0" algn="ctr">
              <a:buNone/>
              <a:defRPr sz="400"/>
            </a:lvl1pPr>
          </a:lstStyle>
          <a:p>
            <a:r>
              <a:rPr lang="en-US" noProof="0"/>
              <a:t>Click icon to add picture</a:t>
            </a:r>
          </a:p>
        </p:txBody>
      </p:sp>
      <p:sp>
        <p:nvSpPr>
          <p:cNvPr id="32" name="Picture Placeholder 28">
            <a:extLst>
              <a:ext uri="{FF2B5EF4-FFF2-40B4-BE49-F238E27FC236}">
                <a16:creationId xmlns:a16="http://schemas.microsoft.com/office/drawing/2014/main" id="{B2568099-B430-4F70-A248-1840860FFEED}"/>
              </a:ext>
            </a:extLst>
          </p:cNvPr>
          <p:cNvSpPr>
            <a:spLocks noGrp="1"/>
          </p:cNvSpPr>
          <p:nvPr>
            <p:ph type="pic" sz="quarter" idx="22"/>
          </p:nvPr>
        </p:nvSpPr>
        <p:spPr>
          <a:xfrm>
            <a:off x="947634" y="3792079"/>
            <a:ext cx="376237" cy="376237"/>
          </a:xfrm>
        </p:spPr>
        <p:txBody>
          <a:bodyPr>
            <a:normAutofit/>
          </a:bodyPr>
          <a:lstStyle>
            <a:lvl1pPr marL="0" indent="0" algn="ctr">
              <a:buNone/>
              <a:defRPr sz="400"/>
            </a:lvl1pPr>
          </a:lstStyle>
          <a:p>
            <a:r>
              <a:rPr lang="en-US" noProof="0"/>
              <a:t>Click icon to add picture</a:t>
            </a:r>
          </a:p>
        </p:txBody>
      </p:sp>
      <p:sp>
        <p:nvSpPr>
          <p:cNvPr id="33" name="Picture Placeholder 28">
            <a:extLst>
              <a:ext uri="{FF2B5EF4-FFF2-40B4-BE49-F238E27FC236}">
                <a16:creationId xmlns:a16="http://schemas.microsoft.com/office/drawing/2014/main" id="{82A0F640-3653-4074-BEAA-B09FF6E0B391}"/>
              </a:ext>
            </a:extLst>
          </p:cNvPr>
          <p:cNvSpPr>
            <a:spLocks noGrp="1"/>
          </p:cNvSpPr>
          <p:nvPr>
            <p:ph type="pic" sz="quarter" idx="23"/>
          </p:nvPr>
        </p:nvSpPr>
        <p:spPr>
          <a:xfrm>
            <a:off x="4499246" y="3792079"/>
            <a:ext cx="376237" cy="376237"/>
          </a:xfrm>
        </p:spPr>
        <p:txBody>
          <a:bodyPr>
            <a:normAutofit/>
          </a:bodyPr>
          <a:lstStyle>
            <a:lvl1pPr marL="0" indent="0" algn="ctr">
              <a:buNone/>
              <a:defRPr sz="400"/>
            </a:lvl1pPr>
          </a:lstStyle>
          <a:p>
            <a:r>
              <a:rPr lang="en-US" noProof="0"/>
              <a:t>Click icon to add picture</a:t>
            </a:r>
          </a:p>
        </p:txBody>
      </p:sp>
      <p:sp>
        <p:nvSpPr>
          <p:cNvPr id="34" name="Picture Placeholder 28">
            <a:extLst>
              <a:ext uri="{FF2B5EF4-FFF2-40B4-BE49-F238E27FC236}">
                <a16:creationId xmlns:a16="http://schemas.microsoft.com/office/drawing/2014/main" id="{1723BD4F-261F-418F-B763-09039D2CA7B6}"/>
              </a:ext>
            </a:extLst>
          </p:cNvPr>
          <p:cNvSpPr>
            <a:spLocks noGrp="1"/>
          </p:cNvSpPr>
          <p:nvPr>
            <p:ph type="pic" sz="quarter" idx="24"/>
          </p:nvPr>
        </p:nvSpPr>
        <p:spPr>
          <a:xfrm>
            <a:off x="8126282" y="3792079"/>
            <a:ext cx="376237" cy="376237"/>
          </a:xfrm>
        </p:spPr>
        <p:txBody>
          <a:bodyPr>
            <a:normAutofit/>
          </a:bodyPr>
          <a:lstStyle>
            <a:lvl1pPr marL="0" indent="0" algn="ctr">
              <a:buNone/>
              <a:defRPr sz="400"/>
            </a:lvl1pPr>
          </a:lstStyle>
          <a:p>
            <a:r>
              <a:rPr lang="en-US" noProof="0"/>
              <a:t>Click icon to add picture</a:t>
            </a:r>
          </a:p>
        </p:txBody>
      </p:sp>
    </p:spTree>
    <p:extLst>
      <p:ext uri="{BB962C8B-B14F-4D97-AF65-F5344CB8AC3E}">
        <p14:creationId xmlns:p14="http://schemas.microsoft.com/office/powerpoint/2010/main" val="2667104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mparison with picture">
    <p:spTree>
      <p:nvGrpSpPr>
        <p:cNvPr id="1" name=""/>
        <p:cNvGrpSpPr/>
        <p:nvPr/>
      </p:nvGrpSpPr>
      <p:grpSpPr>
        <a:xfrm>
          <a:off x="0" y="0"/>
          <a:ext cx="0" cy="0"/>
          <a:chOff x="0" y="0"/>
          <a:chExt cx="0" cy="0"/>
        </a:xfrm>
      </p:grpSpPr>
      <p:sp>
        <p:nvSpPr>
          <p:cNvPr id="14" name="Picture Placeholder 12">
            <a:extLst>
              <a:ext uri="{FF2B5EF4-FFF2-40B4-BE49-F238E27FC236}">
                <a16:creationId xmlns:a16="http://schemas.microsoft.com/office/drawing/2014/main" id="{B74348DE-EC54-4C62-948C-0B2BF9045578}"/>
              </a:ext>
            </a:extLst>
          </p:cNvPr>
          <p:cNvSpPr>
            <a:spLocks noGrp="1"/>
          </p:cNvSpPr>
          <p:nvPr>
            <p:ph type="pic" sz="quarter" idx="13"/>
          </p:nvPr>
        </p:nvSpPr>
        <p:spPr>
          <a:xfrm>
            <a:off x="0" y="3115389"/>
            <a:ext cx="12188825" cy="3742611"/>
          </a:xfrm>
        </p:spPr>
        <p:txBody>
          <a:bodyPr/>
          <a:lstStyle>
            <a:lvl1pPr marL="0" indent="0" algn="ctr">
              <a:buNone/>
              <a:defRPr/>
            </a:lvl1pPr>
          </a:lstStyle>
          <a:p>
            <a:r>
              <a:rPr lang="en-US" noProof="0"/>
              <a:t>Click icon to add picture</a:t>
            </a:r>
          </a:p>
        </p:txBody>
      </p:sp>
      <p:sp>
        <p:nvSpPr>
          <p:cNvPr id="10" name="object 3">
            <a:extLst>
              <a:ext uri="{FF2B5EF4-FFF2-40B4-BE49-F238E27FC236}">
                <a16:creationId xmlns:a16="http://schemas.microsoft.com/office/drawing/2014/main" id="{2A53E879-94A1-4659-9069-ED0D6F03014D}"/>
              </a:ext>
            </a:extLst>
          </p:cNvPr>
          <p:cNvSpPr/>
          <p:nvPr userDrawn="1"/>
        </p:nvSpPr>
        <p:spPr>
          <a:xfrm>
            <a:off x="2400" y="1999821"/>
            <a:ext cx="12189600" cy="1115568"/>
          </a:xfrm>
          <a:custGeom>
            <a:avLst/>
            <a:gdLst/>
            <a:ahLst/>
            <a:cxnLst/>
            <a:rect l="l" t="t" r="r" b="b"/>
            <a:pathLst>
              <a:path w="12189460" h="6858000">
                <a:moveTo>
                  <a:pt x="0" y="6858000"/>
                </a:moveTo>
                <a:lnTo>
                  <a:pt x="12188952" y="6858000"/>
                </a:lnTo>
                <a:lnTo>
                  <a:pt x="12188952" y="0"/>
                </a:lnTo>
                <a:lnTo>
                  <a:pt x="0" y="0"/>
                </a:lnTo>
                <a:lnTo>
                  <a:pt x="0" y="6858000"/>
                </a:lnTo>
                <a:close/>
              </a:path>
            </a:pathLst>
          </a:custGeom>
          <a:solidFill>
            <a:schemeClr val="accent2"/>
          </a:solidFill>
        </p:spPr>
        <p:txBody>
          <a:bodyPr wrap="square" lIns="0" tIns="0" rIns="0" bIns="0" rtlCol="0"/>
          <a:lstStyle/>
          <a:p>
            <a:endParaRPr lang="en-US" noProof="0"/>
          </a:p>
        </p:txBody>
      </p:sp>
      <p:sp>
        <p:nvSpPr>
          <p:cNvPr id="2" name="Title 1">
            <a:extLst>
              <a:ext uri="{FF2B5EF4-FFF2-40B4-BE49-F238E27FC236}">
                <a16:creationId xmlns:a16="http://schemas.microsoft.com/office/drawing/2014/main" id="{0EF43C73-1D0F-45F9-A7E4-E9D24EAFDE3D}"/>
              </a:ext>
            </a:extLst>
          </p:cNvPr>
          <p:cNvSpPr>
            <a:spLocks noGrp="1"/>
          </p:cNvSpPr>
          <p:nvPr>
            <p:ph type="title"/>
          </p:nvPr>
        </p:nvSpPr>
        <p:spPr>
          <a:xfrm>
            <a:off x="839788" y="365125"/>
            <a:ext cx="10515600" cy="1325563"/>
          </a:xfrm>
        </p:spPr>
        <p:txBody>
          <a:bodyPr/>
          <a:lstStyle/>
          <a:p>
            <a:r>
              <a:rPr lang="en-US" noProof="0"/>
              <a:t>Click to edit Master title style</a:t>
            </a:r>
          </a:p>
        </p:txBody>
      </p:sp>
      <p:sp>
        <p:nvSpPr>
          <p:cNvPr id="3" name="Text Placeholder 2">
            <a:extLst>
              <a:ext uri="{FF2B5EF4-FFF2-40B4-BE49-F238E27FC236}">
                <a16:creationId xmlns:a16="http://schemas.microsoft.com/office/drawing/2014/main" id="{D3B88E76-F6AB-4621-A9A6-20A81C5A3F91}"/>
              </a:ext>
            </a:extLst>
          </p:cNvPr>
          <p:cNvSpPr>
            <a:spLocks noGrp="1"/>
          </p:cNvSpPr>
          <p:nvPr>
            <p:ph type="body" idx="1"/>
          </p:nvPr>
        </p:nvSpPr>
        <p:spPr>
          <a:xfrm>
            <a:off x="839788" y="1985963"/>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a:extLst>
              <a:ext uri="{FF2B5EF4-FFF2-40B4-BE49-F238E27FC236}">
                <a16:creationId xmlns:a16="http://schemas.microsoft.com/office/drawing/2014/main" id="{6A313FB9-6D6C-4F61-9E7A-76E686D06C25}"/>
              </a:ext>
            </a:extLst>
          </p:cNvPr>
          <p:cNvSpPr>
            <a:spLocks noGrp="1"/>
          </p:cNvSpPr>
          <p:nvPr>
            <p:ph sz="half" idx="2"/>
          </p:nvPr>
        </p:nvSpPr>
        <p:spPr>
          <a:xfrm>
            <a:off x="839788" y="3434047"/>
            <a:ext cx="5157787" cy="2755616"/>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a:extLst>
              <a:ext uri="{FF2B5EF4-FFF2-40B4-BE49-F238E27FC236}">
                <a16:creationId xmlns:a16="http://schemas.microsoft.com/office/drawing/2014/main" id="{2A93A737-E48B-4909-BE04-F55B58103257}"/>
              </a:ext>
            </a:extLst>
          </p:cNvPr>
          <p:cNvSpPr>
            <a:spLocks noGrp="1"/>
          </p:cNvSpPr>
          <p:nvPr>
            <p:ph type="body" sz="quarter" idx="3"/>
          </p:nvPr>
        </p:nvSpPr>
        <p:spPr>
          <a:xfrm>
            <a:off x="6172200" y="1985963"/>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6" name="Content Placeholder 5">
            <a:extLst>
              <a:ext uri="{FF2B5EF4-FFF2-40B4-BE49-F238E27FC236}">
                <a16:creationId xmlns:a16="http://schemas.microsoft.com/office/drawing/2014/main" id="{D8F9958C-DB5F-444E-ACE8-73F5E0CA67F1}"/>
              </a:ext>
            </a:extLst>
          </p:cNvPr>
          <p:cNvSpPr>
            <a:spLocks noGrp="1"/>
          </p:cNvSpPr>
          <p:nvPr>
            <p:ph sz="quarter" idx="4"/>
          </p:nvPr>
        </p:nvSpPr>
        <p:spPr>
          <a:xfrm>
            <a:off x="6172200" y="3434047"/>
            <a:ext cx="5183188" cy="2755616"/>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a:extLst>
              <a:ext uri="{FF2B5EF4-FFF2-40B4-BE49-F238E27FC236}">
                <a16:creationId xmlns:a16="http://schemas.microsoft.com/office/drawing/2014/main" id="{11D097D1-3052-4C1F-B573-CA25FFF6CCB5}"/>
              </a:ext>
            </a:extLst>
          </p:cNvPr>
          <p:cNvSpPr>
            <a:spLocks noGrp="1"/>
          </p:cNvSpPr>
          <p:nvPr>
            <p:ph type="dt" sz="half" idx="10"/>
          </p:nvPr>
        </p:nvSpPr>
        <p:spPr/>
        <p:txBody>
          <a:bodyPr/>
          <a:lstStyle/>
          <a:p>
            <a:fld id="{C6A5CD8C-7FEF-4E71-8EB9-D3BA6E2E3E9E}" type="datetime1">
              <a:rPr lang="en-US" noProof="0" smtClean="0"/>
              <a:t>4/19/2023</a:t>
            </a:fld>
            <a:endParaRPr lang="en-US" noProof="0"/>
          </a:p>
        </p:txBody>
      </p:sp>
      <p:sp>
        <p:nvSpPr>
          <p:cNvPr id="8" name="Footer Placeholder 7">
            <a:extLst>
              <a:ext uri="{FF2B5EF4-FFF2-40B4-BE49-F238E27FC236}">
                <a16:creationId xmlns:a16="http://schemas.microsoft.com/office/drawing/2014/main" id="{F2607AC3-2220-4DDA-A22A-C404538FE48E}"/>
              </a:ext>
            </a:extLst>
          </p:cNvPr>
          <p:cNvSpPr>
            <a:spLocks noGrp="1"/>
          </p:cNvSpPr>
          <p:nvPr>
            <p:ph type="ftr" sz="quarter" idx="11"/>
          </p:nvPr>
        </p:nvSpPr>
        <p:spPr/>
        <p:txBody>
          <a:bodyPr/>
          <a:lstStyle/>
          <a:p>
            <a:endParaRPr lang="en-US" noProof="0"/>
          </a:p>
        </p:txBody>
      </p:sp>
      <p:sp>
        <p:nvSpPr>
          <p:cNvPr id="9" name="Slide Number Placeholder 8">
            <a:extLst>
              <a:ext uri="{FF2B5EF4-FFF2-40B4-BE49-F238E27FC236}">
                <a16:creationId xmlns:a16="http://schemas.microsoft.com/office/drawing/2014/main" id="{6FD8DEB3-F122-4B42-9E12-F61189B878B2}"/>
              </a:ext>
            </a:extLst>
          </p:cNvPr>
          <p:cNvSpPr>
            <a:spLocks noGrp="1"/>
          </p:cNvSpPr>
          <p:nvPr>
            <p:ph type="sldNum" sz="quarter" idx="12"/>
          </p:nvPr>
        </p:nvSpPr>
        <p:spPr/>
        <p:txBody>
          <a:bodyPr/>
          <a:lstStyle/>
          <a:p>
            <a:fld id="{82EE24B5-652C-4DB5-B7C3-B5BBEC1280B1}" type="slidenum">
              <a:rPr lang="en-US" noProof="0" smtClean="0"/>
              <a:t>‹#›</a:t>
            </a:fld>
            <a:endParaRPr lang="en-US" noProof="0"/>
          </a:p>
        </p:txBody>
      </p:sp>
    </p:spTree>
    <p:extLst>
      <p:ext uri="{BB962C8B-B14F-4D97-AF65-F5344CB8AC3E}">
        <p14:creationId xmlns:p14="http://schemas.microsoft.com/office/powerpoint/2010/main" val="2775339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CEC732-0DE2-456B-92A1-84321C9BDC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DA816A5B-B156-4DC3-B18E-14F3E59A64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FDB0252E-67CD-4B33-849F-7B1449CF27D0}"/>
              </a:ext>
            </a:extLst>
          </p:cNvPr>
          <p:cNvSpPr>
            <a:spLocks noGrp="1"/>
          </p:cNvSpPr>
          <p:nvPr>
            <p:ph type="dt" sz="half" idx="2"/>
          </p:nvPr>
        </p:nvSpPr>
        <p:spPr>
          <a:xfrm>
            <a:off x="838200" y="617490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2591E0-5367-4F2F-9C30-2087D79A846D}" type="datetime1">
              <a:rPr lang="en-US" noProof="0" smtClean="0"/>
              <a:t>4/19/2023</a:t>
            </a:fld>
            <a:endParaRPr lang="en-US" noProof="0"/>
          </a:p>
        </p:txBody>
      </p:sp>
      <p:sp>
        <p:nvSpPr>
          <p:cNvPr id="5" name="Footer Placeholder 4">
            <a:extLst>
              <a:ext uri="{FF2B5EF4-FFF2-40B4-BE49-F238E27FC236}">
                <a16:creationId xmlns:a16="http://schemas.microsoft.com/office/drawing/2014/main" id="{DC620AD2-E3F8-48CB-8B72-B0945DF5348A}"/>
              </a:ext>
            </a:extLst>
          </p:cNvPr>
          <p:cNvSpPr>
            <a:spLocks noGrp="1"/>
          </p:cNvSpPr>
          <p:nvPr>
            <p:ph type="ftr" sz="quarter" idx="3"/>
          </p:nvPr>
        </p:nvSpPr>
        <p:spPr>
          <a:xfrm>
            <a:off x="4038600" y="617490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noProof="0"/>
          </a:p>
        </p:txBody>
      </p:sp>
      <p:sp>
        <p:nvSpPr>
          <p:cNvPr id="10" name="Oval 9">
            <a:extLst>
              <a:ext uri="{FF2B5EF4-FFF2-40B4-BE49-F238E27FC236}">
                <a16:creationId xmlns:a16="http://schemas.microsoft.com/office/drawing/2014/main" id="{5A5F3BCF-F6FD-4DFF-B0B4-9892C9389344}"/>
              </a:ext>
            </a:extLst>
          </p:cNvPr>
          <p:cNvSpPr/>
          <p:nvPr userDrawn="1"/>
        </p:nvSpPr>
        <p:spPr>
          <a:xfrm>
            <a:off x="11562237" y="6227432"/>
            <a:ext cx="266400" cy="26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6" name="Slide Number Placeholder 5">
            <a:extLst>
              <a:ext uri="{FF2B5EF4-FFF2-40B4-BE49-F238E27FC236}">
                <a16:creationId xmlns:a16="http://schemas.microsoft.com/office/drawing/2014/main" id="{D15DEFFD-817B-43EC-86F0-34DEA2BA5EEB}"/>
              </a:ext>
            </a:extLst>
          </p:cNvPr>
          <p:cNvSpPr>
            <a:spLocks noGrp="1"/>
          </p:cNvSpPr>
          <p:nvPr>
            <p:ph type="sldNum" sz="quarter" idx="4"/>
          </p:nvPr>
        </p:nvSpPr>
        <p:spPr>
          <a:xfrm>
            <a:off x="11468844" y="6174902"/>
            <a:ext cx="357116" cy="365125"/>
          </a:xfrm>
          <a:prstGeom prst="rect">
            <a:avLst/>
          </a:prstGeom>
        </p:spPr>
        <p:txBody>
          <a:bodyPr vert="horz" lIns="91440" tIns="45720" rIns="91440" bIns="45720" rtlCol="0" anchor="ctr"/>
          <a:lstStyle>
            <a:lvl1pPr algn="r">
              <a:defRPr sz="1000" i="1">
                <a:solidFill>
                  <a:schemeClr val="tx2">
                    <a:alpha val="70000"/>
                  </a:schemeClr>
                </a:solidFill>
              </a:defRPr>
            </a:lvl1pPr>
          </a:lstStyle>
          <a:p>
            <a:fld id="{82EE24B5-652C-4DB5-B7C3-B5BBEC1280B1}" type="slidenum">
              <a:rPr lang="en-US" noProof="0" smtClean="0"/>
              <a:pPr/>
              <a:t>‹#›</a:t>
            </a:fld>
            <a:endParaRPr lang="en-US" noProof="0"/>
          </a:p>
        </p:txBody>
      </p:sp>
    </p:spTree>
    <p:extLst>
      <p:ext uri="{BB962C8B-B14F-4D97-AF65-F5344CB8AC3E}">
        <p14:creationId xmlns:p14="http://schemas.microsoft.com/office/powerpoint/2010/main" val="36641015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3200" b="1" kern="1200">
          <a:solidFill>
            <a:schemeClr val="accent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1.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image" Target="../media/image13.jpeg"/><Relationship Id="rId7"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4.jpeg"/><Relationship Id="rId7" Type="http://schemas.openxmlformats.org/officeDocument/2006/relationships/diagramQuickStyle" Target="../diagrams/quickStyle1.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chart" Target="../charts/chart6.xml"/><Relationship Id="rId9" Type="http://schemas.microsoft.com/office/2007/relationships/diagramDrawing" Target="../diagrams/drawing1.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sv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phic 11" descr="Aerial view of students studying">
            <a:extLst>
              <a:ext uri="{FF2B5EF4-FFF2-40B4-BE49-F238E27FC236}">
                <a16:creationId xmlns:a16="http://schemas.microsoft.com/office/drawing/2014/main" id="{80B26CD5-DC24-D472-07DB-46DF83BADA1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8415"/>
            <a:ext cx="12192000" cy="6849585"/>
          </a:xfrm>
          <a:prstGeom prst="rect">
            <a:avLst/>
          </a:prstGeom>
        </p:spPr>
      </p:pic>
      <p:sp>
        <p:nvSpPr>
          <p:cNvPr id="4" name="object 3" descr="People with documents">
            <a:extLst>
              <a:ext uri="{FF2B5EF4-FFF2-40B4-BE49-F238E27FC236}">
                <a16:creationId xmlns:a16="http://schemas.microsoft.com/office/drawing/2014/main" id="{0CA2E80D-F3EC-4A5F-8E65-56FEA206EE0F}"/>
              </a:ext>
            </a:extLst>
          </p:cNvPr>
          <p:cNvSpPr/>
          <p:nvPr/>
        </p:nvSpPr>
        <p:spPr bwMode="ltGray">
          <a:xfrm>
            <a:off x="0" y="8415"/>
            <a:ext cx="12189460" cy="6858000"/>
          </a:xfrm>
          <a:custGeom>
            <a:avLst/>
            <a:gdLst/>
            <a:ahLst/>
            <a:cxnLst/>
            <a:rect l="l" t="t" r="r" b="b"/>
            <a:pathLst>
              <a:path w="12189460" h="6858000">
                <a:moveTo>
                  <a:pt x="0" y="6858000"/>
                </a:moveTo>
                <a:lnTo>
                  <a:pt x="12188952" y="6858000"/>
                </a:lnTo>
                <a:lnTo>
                  <a:pt x="12188952" y="0"/>
                </a:lnTo>
                <a:lnTo>
                  <a:pt x="0" y="0"/>
                </a:lnTo>
                <a:lnTo>
                  <a:pt x="0" y="6858000"/>
                </a:lnTo>
                <a:close/>
              </a:path>
            </a:pathLst>
          </a:custGeom>
          <a:solidFill>
            <a:schemeClr val="tx2">
              <a:alpha val="69999"/>
            </a:schemeClr>
          </a:solidFill>
        </p:spPr>
        <p:txBody>
          <a:bodyPr wrap="square" lIns="0" tIns="0" rIns="0" bIns="0" rtlCol="0"/>
          <a:lstStyle/>
          <a:p>
            <a:endParaRPr lang="en-US"/>
          </a:p>
        </p:txBody>
      </p:sp>
      <p:sp>
        <p:nvSpPr>
          <p:cNvPr id="2" name="Title 1">
            <a:extLst>
              <a:ext uri="{FF2B5EF4-FFF2-40B4-BE49-F238E27FC236}">
                <a16:creationId xmlns:a16="http://schemas.microsoft.com/office/drawing/2014/main" id="{AFB6C91D-4B22-49F1-9A0B-ABEB9E1F5A26}"/>
              </a:ext>
            </a:extLst>
          </p:cNvPr>
          <p:cNvSpPr>
            <a:spLocks noGrp="1"/>
          </p:cNvSpPr>
          <p:nvPr>
            <p:ph type="ctrTitle"/>
          </p:nvPr>
        </p:nvSpPr>
        <p:spPr bwMode="ltGray"/>
        <p:txBody>
          <a:bodyPr>
            <a:normAutofit/>
          </a:bodyPr>
          <a:lstStyle/>
          <a:p>
            <a:pPr>
              <a:lnSpc>
                <a:spcPct val="125000"/>
              </a:lnSpc>
            </a:pPr>
            <a:r>
              <a:rPr lang="en-US" sz="5000">
                <a:solidFill>
                  <a:schemeClr val="bg1"/>
                </a:solidFill>
              </a:rPr>
              <a:t>Syllabus to Success</a:t>
            </a:r>
            <a:br>
              <a:rPr lang="en-US" sz="5000">
                <a:solidFill>
                  <a:schemeClr val="bg1"/>
                </a:solidFill>
              </a:rPr>
            </a:br>
            <a:r>
              <a:rPr lang="en-US" sz="5000">
                <a:solidFill>
                  <a:schemeClr val="bg1"/>
                </a:solidFill>
              </a:rPr>
              <a:t>PITCH DECK</a:t>
            </a:r>
          </a:p>
        </p:txBody>
      </p:sp>
      <p:sp>
        <p:nvSpPr>
          <p:cNvPr id="3" name="Subtitle 2">
            <a:extLst>
              <a:ext uri="{FF2B5EF4-FFF2-40B4-BE49-F238E27FC236}">
                <a16:creationId xmlns:a16="http://schemas.microsoft.com/office/drawing/2014/main" id="{2F8CF06A-B594-4BA2-8B1E-D649096D742F}"/>
              </a:ext>
            </a:extLst>
          </p:cNvPr>
          <p:cNvSpPr>
            <a:spLocks noGrp="1"/>
          </p:cNvSpPr>
          <p:nvPr>
            <p:ph type="subTitle" idx="1"/>
          </p:nvPr>
        </p:nvSpPr>
        <p:spPr bwMode="blackGray">
          <a:xfrm>
            <a:off x="4044000" y="4221162"/>
            <a:ext cx="4104000" cy="882001"/>
          </a:xfrm>
          <a:solidFill>
            <a:schemeClr val="accent2">
              <a:alpha val="90000"/>
            </a:schemeClr>
          </a:solidFill>
        </p:spPr>
        <p:txBody>
          <a:bodyPr anchor="ctr" anchorCtr="0">
            <a:normAutofit/>
          </a:bodyPr>
          <a:lstStyle/>
          <a:p>
            <a:r>
              <a:rPr lang="en-US" sz="2500" b="1" i="1" spc="65">
                <a:solidFill>
                  <a:schemeClr val="accent1"/>
                </a:solidFill>
                <a:cs typeface="Arial"/>
              </a:rPr>
              <a:t>Dolphin Pitch 2023</a:t>
            </a:r>
          </a:p>
        </p:txBody>
      </p:sp>
      <p:sp>
        <p:nvSpPr>
          <p:cNvPr id="6" name="object 7" descr="Beige rectangle">
            <a:extLst>
              <a:ext uri="{FF2B5EF4-FFF2-40B4-BE49-F238E27FC236}">
                <a16:creationId xmlns:a16="http://schemas.microsoft.com/office/drawing/2014/main" id="{B36975AA-C62E-46BE-9382-E2CF56FDF817}"/>
              </a:ext>
            </a:extLst>
          </p:cNvPr>
          <p:cNvSpPr/>
          <p:nvPr/>
        </p:nvSpPr>
        <p:spPr bwMode="white">
          <a:xfrm>
            <a:off x="4044000" y="3229869"/>
            <a:ext cx="4104000" cy="0"/>
          </a:xfrm>
          <a:custGeom>
            <a:avLst/>
            <a:gdLst/>
            <a:ahLst/>
            <a:cxnLst/>
            <a:rect l="l" t="t" r="r" b="b"/>
            <a:pathLst>
              <a:path w="3935729">
                <a:moveTo>
                  <a:pt x="0" y="0"/>
                </a:moveTo>
                <a:lnTo>
                  <a:pt x="3935349" y="0"/>
                </a:lnTo>
              </a:path>
            </a:pathLst>
          </a:custGeom>
          <a:ln w="54863">
            <a:solidFill>
              <a:schemeClr val="accent1"/>
            </a:solidFill>
          </a:ln>
        </p:spPr>
        <p:txBody>
          <a:bodyPr wrap="square" lIns="0" tIns="0" rIns="0" bIns="0" rtlCol="0"/>
          <a:lstStyle/>
          <a:p>
            <a:endParaRPr lang="en-US"/>
          </a:p>
        </p:txBody>
      </p:sp>
      <p:pic>
        <p:nvPicPr>
          <p:cNvPr id="7" name="Graphic 6" descr="Icon Placeholder">
            <a:extLst>
              <a:ext uri="{FF2B5EF4-FFF2-40B4-BE49-F238E27FC236}">
                <a16:creationId xmlns:a16="http://schemas.microsoft.com/office/drawing/2014/main" id="{C17A5001-B6F8-E708-2B5D-936FE533A3C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37964" y="1953166"/>
            <a:ext cx="429876" cy="368312"/>
          </a:xfrm>
          <a:prstGeom prst="rect">
            <a:avLst/>
          </a:prstGeom>
          <a:effectLst/>
        </p:spPr>
      </p:pic>
      <p:pic>
        <p:nvPicPr>
          <p:cNvPr id="11" name="Graphic 10" descr="Icon Placeholder">
            <a:extLst>
              <a:ext uri="{FF2B5EF4-FFF2-40B4-BE49-F238E27FC236}">
                <a16:creationId xmlns:a16="http://schemas.microsoft.com/office/drawing/2014/main" id="{2B72EA49-6D56-A2E6-9D25-F59A326793D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2903" y="3429000"/>
            <a:ext cx="429876" cy="368312"/>
          </a:xfrm>
          <a:prstGeom prst="rect">
            <a:avLst/>
          </a:prstGeom>
          <a:effectLst/>
        </p:spPr>
      </p:pic>
    </p:spTree>
    <p:extLst>
      <p:ext uri="{BB962C8B-B14F-4D97-AF65-F5344CB8AC3E}">
        <p14:creationId xmlns:p14="http://schemas.microsoft.com/office/powerpoint/2010/main" val="10935560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erson in university library carrying a very tall stack of books that obscures their face">
            <a:extLst>
              <a:ext uri="{FF2B5EF4-FFF2-40B4-BE49-F238E27FC236}">
                <a16:creationId xmlns:a16="http://schemas.microsoft.com/office/drawing/2014/main" id="{41538549-3659-7168-602F-F13A0F0F2382}"/>
              </a:ext>
            </a:extLst>
          </p:cNvPr>
          <p:cNvPicPr>
            <a:picLocks noChangeAspect="1"/>
          </p:cNvPicPr>
          <p:nvPr/>
        </p:nvPicPr>
        <p:blipFill rotWithShape="1">
          <a:blip r:embed="rId3">
            <a:extLst>
              <a:ext uri="{28A0092B-C50C-407E-A947-70E740481C1C}">
                <a14:useLocalDpi xmlns:a14="http://schemas.microsoft.com/office/drawing/2010/main" val="0"/>
              </a:ext>
            </a:extLst>
          </a:blip>
          <a:srcRect l="-1" r="-1"/>
          <a:stretch/>
        </p:blipFill>
        <p:spPr>
          <a:xfrm flipH="1">
            <a:off x="0" y="1"/>
            <a:ext cx="6991350" cy="6858000"/>
          </a:xfrm>
          <a:prstGeom prst="rect">
            <a:avLst/>
          </a:prstGeom>
        </p:spPr>
      </p:pic>
      <p:sp>
        <p:nvSpPr>
          <p:cNvPr id="5" name="object 3" descr="Beige rectangle">
            <a:extLst>
              <a:ext uri="{FF2B5EF4-FFF2-40B4-BE49-F238E27FC236}">
                <a16:creationId xmlns:a16="http://schemas.microsoft.com/office/drawing/2014/main" id="{DCF29767-6635-4A46-AB77-672CC90C6FBE}"/>
              </a:ext>
            </a:extLst>
          </p:cNvPr>
          <p:cNvSpPr/>
          <p:nvPr/>
        </p:nvSpPr>
        <p:spPr>
          <a:xfrm>
            <a:off x="8181340" y="1359001"/>
            <a:ext cx="4010660" cy="4194074"/>
          </a:xfrm>
          <a:custGeom>
            <a:avLst/>
            <a:gdLst/>
            <a:ahLst/>
            <a:cxnLst/>
            <a:rect l="l" t="t" r="r" b="b"/>
            <a:pathLst>
              <a:path w="4010659" h="333375">
                <a:moveTo>
                  <a:pt x="0" y="333006"/>
                </a:moveTo>
                <a:lnTo>
                  <a:pt x="4010367" y="333006"/>
                </a:lnTo>
                <a:lnTo>
                  <a:pt x="4010367" y="0"/>
                </a:lnTo>
                <a:lnTo>
                  <a:pt x="0" y="0"/>
                </a:lnTo>
                <a:lnTo>
                  <a:pt x="0" y="333006"/>
                </a:lnTo>
                <a:close/>
              </a:path>
            </a:pathLst>
          </a:custGeom>
          <a:solidFill>
            <a:schemeClr val="accent1"/>
          </a:solidFill>
        </p:spPr>
        <p:txBody>
          <a:bodyPr wrap="square" lIns="0" tIns="0" rIns="0" bIns="0" rtlCol="0"/>
          <a:lstStyle/>
          <a:p>
            <a:endParaRPr lang="en-US"/>
          </a:p>
        </p:txBody>
      </p:sp>
      <p:sp>
        <p:nvSpPr>
          <p:cNvPr id="6" name="object 6" descr="Blue rectangle">
            <a:extLst>
              <a:ext uri="{FF2B5EF4-FFF2-40B4-BE49-F238E27FC236}">
                <a16:creationId xmlns:a16="http://schemas.microsoft.com/office/drawing/2014/main" id="{9FABC344-E043-45BE-8588-06C658DBCE70}"/>
              </a:ext>
            </a:extLst>
          </p:cNvPr>
          <p:cNvSpPr/>
          <p:nvPr/>
        </p:nvSpPr>
        <p:spPr>
          <a:xfrm>
            <a:off x="5502275" y="1692008"/>
            <a:ext cx="6689725" cy="3528060"/>
          </a:xfrm>
          <a:custGeom>
            <a:avLst/>
            <a:gdLst/>
            <a:ahLst/>
            <a:cxnLst/>
            <a:rect l="l" t="t" r="r" b="b"/>
            <a:pathLst>
              <a:path w="6689725" h="3528060">
                <a:moveTo>
                  <a:pt x="0" y="3527996"/>
                </a:moveTo>
                <a:lnTo>
                  <a:pt x="6689648" y="3527996"/>
                </a:lnTo>
                <a:lnTo>
                  <a:pt x="6689648" y="0"/>
                </a:lnTo>
                <a:lnTo>
                  <a:pt x="0" y="0"/>
                </a:lnTo>
                <a:lnTo>
                  <a:pt x="0" y="3527996"/>
                </a:lnTo>
                <a:close/>
              </a:path>
            </a:pathLst>
          </a:custGeom>
          <a:solidFill>
            <a:schemeClr val="accent2"/>
          </a:solidFill>
        </p:spPr>
        <p:txBody>
          <a:bodyPr wrap="square" lIns="0" tIns="0" rIns="0" bIns="0" rtlCol="0"/>
          <a:lstStyle/>
          <a:p>
            <a:endParaRPr lang="en-US"/>
          </a:p>
        </p:txBody>
      </p:sp>
      <p:sp>
        <p:nvSpPr>
          <p:cNvPr id="2" name="Title 1">
            <a:extLst>
              <a:ext uri="{FF2B5EF4-FFF2-40B4-BE49-F238E27FC236}">
                <a16:creationId xmlns:a16="http://schemas.microsoft.com/office/drawing/2014/main" id="{345C5720-51D4-4632-91CD-936B8AB96750}"/>
              </a:ext>
            </a:extLst>
          </p:cNvPr>
          <p:cNvSpPr>
            <a:spLocks noGrp="1"/>
          </p:cNvSpPr>
          <p:nvPr>
            <p:ph type="title"/>
          </p:nvPr>
        </p:nvSpPr>
        <p:spPr bwMode="white">
          <a:xfrm>
            <a:off x="6198107" y="2331086"/>
            <a:ext cx="5165558" cy="833856"/>
          </a:xfrm>
        </p:spPr>
        <p:txBody>
          <a:bodyPr>
            <a:normAutofit/>
          </a:bodyPr>
          <a:lstStyle/>
          <a:p>
            <a:r>
              <a:rPr lang="en-US">
                <a:solidFill>
                  <a:schemeClr val="bg1"/>
                </a:solidFill>
              </a:rPr>
              <a:t>What’s the Big Idea?</a:t>
            </a:r>
            <a:endParaRPr lang="en-US"/>
          </a:p>
        </p:txBody>
      </p:sp>
      <p:sp>
        <p:nvSpPr>
          <p:cNvPr id="3" name="Slide Number Placeholder 2">
            <a:extLst>
              <a:ext uri="{FF2B5EF4-FFF2-40B4-BE49-F238E27FC236}">
                <a16:creationId xmlns:a16="http://schemas.microsoft.com/office/drawing/2014/main" id="{24D506CC-0185-443E-82C7-1600C21D6E91}"/>
              </a:ext>
            </a:extLst>
          </p:cNvPr>
          <p:cNvSpPr>
            <a:spLocks noGrp="1"/>
          </p:cNvSpPr>
          <p:nvPr>
            <p:ph type="sldNum" sz="quarter" idx="12"/>
          </p:nvPr>
        </p:nvSpPr>
        <p:spPr/>
        <p:txBody>
          <a:bodyPr/>
          <a:lstStyle/>
          <a:p>
            <a:fld id="{82EE24B5-652C-4DB5-B7C3-B5BBEC1280B1}" type="slidenum">
              <a:rPr lang="en-US" smtClean="0"/>
              <a:t>2</a:t>
            </a:fld>
            <a:endParaRPr lang="en-US"/>
          </a:p>
        </p:txBody>
      </p:sp>
      <p:sp>
        <p:nvSpPr>
          <p:cNvPr id="7" name="object 9" descr="Beige rectangle">
            <a:extLst>
              <a:ext uri="{FF2B5EF4-FFF2-40B4-BE49-F238E27FC236}">
                <a16:creationId xmlns:a16="http://schemas.microsoft.com/office/drawing/2014/main" id="{02C6628C-972C-4717-AAF3-D882B30F6658}"/>
              </a:ext>
            </a:extLst>
          </p:cNvPr>
          <p:cNvSpPr/>
          <p:nvPr/>
        </p:nvSpPr>
        <p:spPr bwMode="white">
          <a:xfrm>
            <a:off x="6313932" y="3042424"/>
            <a:ext cx="2970000" cy="0"/>
          </a:xfrm>
          <a:custGeom>
            <a:avLst/>
            <a:gdLst/>
            <a:ahLst/>
            <a:cxnLst/>
            <a:rect l="l" t="t" r="r" b="b"/>
            <a:pathLst>
              <a:path w="2642870">
                <a:moveTo>
                  <a:pt x="0" y="0"/>
                </a:moveTo>
                <a:lnTo>
                  <a:pt x="2642616" y="0"/>
                </a:lnTo>
              </a:path>
            </a:pathLst>
          </a:custGeom>
          <a:ln w="54863">
            <a:solidFill>
              <a:schemeClr val="accent1"/>
            </a:solidFill>
          </a:ln>
        </p:spPr>
        <p:txBody>
          <a:bodyPr wrap="square" lIns="0" tIns="0" rIns="0" bIns="0" rtlCol="0"/>
          <a:lstStyle/>
          <a:p>
            <a:endParaRPr lang="en-US"/>
          </a:p>
        </p:txBody>
      </p:sp>
      <p:sp>
        <p:nvSpPr>
          <p:cNvPr id="9" name="Content Placeholder 3">
            <a:extLst>
              <a:ext uri="{FF2B5EF4-FFF2-40B4-BE49-F238E27FC236}">
                <a16:creationId xmlns:a16="http://schemas.microsoft.com/office/drawing/2014/main" id="{E7A818AB-B120-41D5-88A6-933AB9CAAE68}"/>
              </a:ext>
            </a:extLst>
          </p:cNvPr>
          <p:cNvSpPr txBox="1">
            <a:spLocks/>
          </p:cNvSpPr>
          <p:nvPr/>
        </p:nvSpPr>
        <p:spPr bwMode="white">
          <a:xfrm>
            <a:off x="6188242" y="3217631"/>
            <a:ext cx="5181600" cy="1603375"/>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i="1" spc="-25">
                <a:solidFill>
                  <a:schemeClr val="bg2">
                    <a:lumMod val="20000"/>
                    <a:lumOff val="80000"/>
                  </a:schemeClr>
                </a:solidFill>
                <a:cs typeface="Arial"/>
              </a:rPr>
              <a:t>What if there was a way to help college students graduate so they would require less student loan debt, and a way to get them more professional work experience, and concurrently improve the retention rates for companies?</a:t>
            </a:r>
          </a:p>
        </p:txBody>
      </p:sp>
    </p:spTree>
    <p:extLst>
      <p:ext uri="{BB962C8B-B14F-4D97-AF65-F5344CB8AC3E}">
        <p14:creationId xmlns:p14="http://schemas.microsoft.com/office/powerpoint/2010/main" val="1793949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rofessionals collaborating at a table over a laptop">
            <a:extLst>
              <a:ext uri="{FF2B5EF4-FFF2-40B4-BE49-F238E27FC236}">
                <a16:creationId xmlns:a16="http://schemas.microsoft.com/office/drawing/2014/main" id="{5E3D4352-0AE0-481F-D77F-ECAE34E05F06}"/>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2540" y="-1"/>
            <a:ext cx="12189460" cy="6858000"/>
          </a:xfrm>
          <a:prstGeom prst="rect">
            <a:avLst/>
          </a:prstGeom>
        </p:spPr>
      </p:pic>
      <p:sp>
        <p:nvSpPr>
          <p:cNvPr id="8" name="object 3" descr="Blue rectangle">
            <a:extLst>
              <a:ext uri="{FF2B5EF4-FFF2-40B4-BE49-F238E27FC236}">
                <a16:creationId xmlns:a16="http://schemas.microsoft.com/office/drawing/2014/main" id="{A277388B-76FD-44C4-B506-F8A157E57C65}"/>
              </a:ext>
            </a:extLst>
          </p:cNvPr>
          <p:cNvSpPr/>
          <p:nvPr/>
        </p:nvSpPr>
        <p:spPr>
          <a:xfrm>
            <a:off x="0" y="0"/>
            <a:ext cx="12189600" cy="6858000"/>
          </a:xfrm>
          <a:custGeom>
            <a:avLst/>
            <a:gdLst/>
            <a:ahLst/>
            <a:cxnLst/>
            <a:rect l="l" t="t" r="r" b="b"/>
            <a:pathLst>
              <a:path w="12189460" h="6858000">
                <a:moveTo>
                  <a:pt x="0" y="6858000"/>
                </a:moveTo>
                <a:lnTo>
                  <a:pt x="12188952" y="6858000"/>
                </a:lnTo>
                <a:lnTo>
                  <a:pt x="12188952" y="0"/>
                </a:lnTo>
                <a:lnTo>
                  <a:pt x="0" y="0"/>
                </a:lnTo>
                <a:lnTo>
                  <a:pt x="0" y="6858000"/>
                </a:lnTo>
                <a:close/>
              </a:path>
            </a:pathLst>
          </a:custGeom>
          <a:solidFill>
            <a:schemeClr val="tx2">
              <a:alpha val="69999"/>
            </a:schemeClr>
          </a:solidFill>
        </p:spPr>
        <p:txBody>
          <a:bodyPr wrap="square" lIns="0" tIns="0" rIns="0" bIns="0" rtlCol="0"/>
          <a:lstStyle/>
          <a:p>
            <a:endParaRPr lang="en-US"/>
          </a:p>
        </p:txBody>
      </p:sp>
      <p:sp>
        <p:nvSpPr>
          <p:cNvPr id="9" name="Oval 8" descr="Beige oval">
            <a:extLst>
              <a:ext uri="{FF2B5EF4-FFF2-40B4-BE49-F238E27FC236}">
                <a16:creationId xmlns:a16="http://schemas.microsoft.com/office/drawing/2014/main" id="{1191A09B-8CB4-416A-B1F9-ABC3B476DE1F}"/>
              </a:ext>
            </a:extLst>
          </p:cNvPr>
          <p:cNvSpPr/>
          <p:nvPr/>
        </p:nvSpPr>
        <p:spPr>
          <a:xfrm>
            <a:off x="11562237" y="6227432"/>
            <a:ext cx="266400" cy="26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D00B79-44BB-4D5F-B51D-2270A854D77A}"/>
              </a:ext>
            </a:extLst>
          </p:cNvPr>
          <p:cNvSpPr>
            <a:spLocks noGrp="1"/>
          </p:cNvSpPr>
          <p:nvPr>
            <p:ph type="title"/>
          </p:nvPr>
        </p:nvSpPr>
        <p:spPr bwMode="white">
          <a:xfrm>
            <a:off x="285750" y="72823"/>
            <a:ext cx="10515600" cy="1325563"/>
          </a:xfrm>
        </p:spPr>
        <p:txBody>
          <a:bodyPr/>
          <a:lstStyle/>
          <a:p>
            <a:r>
              <a:rPr lang="en-US">
                <a:solidFill>
                  <a:schemeClr val="bg1"/>
                </a:solidFill>
              </a:rPr>
              <a:t>Video</a:t>
            </a:r>
            <a:endParaRPr lang="en-US"/>
          </a:p>
        </p:txBody>
      </p:sp>
      <p:sp>
        <p:nvSpPr>
          <p:cNvPr id="5" name="Slide Number Placeholder 4">
            <a:extLst>
              <a:ext uri="{FF2B5EF4-FFF2-40B4-BE49-F238E27FC236}">
                <a16:creationId xmlns:a16="http://schemas.microsoft.com/office/drawing/2014/main" id="{CDF3C1EE-D9A0-406A-9A3A-75C82527E0DC}"/>
              </a:ext>
            </a:extLst>
          </p:cNvPr>
          <p:cNvSpPr>
            <a:spLocks noGrp="1"/>
          </p:cNvSpPr>
          <p:nvPr>
            <p:ph type="sldNum" sz="quarter" idx="12"/>
          </p:nvPr>
        </p:nvSpPr>
        <p:spPr/>
        <p:txBody>
          <a:bodyPr/>
          <a:lstStyle/>
          <a:p>
            <a:fld id="{82EE24B5-652C-4DB5-B7C3-B5BBEC1280B1}" type="slidenum">
              <a:rPr lang="en-US" smtClean="0"/>
              <a:t>3</a:t>
            </a:fld>
            <a:endParaRPr lang="en-US"/>
          </a:p>
        </p:txBody>
      </p:sp>
      <p:sp>
        <p:nvSpPr>
          <p:cNvPr id="11" name="object 5" descr="Beige rectangle">
            <a:extLst>
              <a:ext uri="{FF2B5EF4-FFF2-40B4-BE49-F238E27FC236}">
                <a16:creationId xmlns:a16="http://schemas.microsoft.com/office/drawing/2014/main" id="{B07BA1F9-2C19-4C07-B29B-18B9FBCC4755}"/>
              </a:ext>
            </a:extLst>
          </p:cNvPr>
          <p:cNvSpPr/>
          <p:nvPr/>
        </p:nvSpPr>
        <p:spPr bwMode="white">
          <a:xfrm>
            <a:off x="395157" y="1067431"/>
            <a:ext cx="4536000" cy="0"/>
          </a:xfrm>
          <a:custGeom>
            <a:avLst/>
            <a:gdLst/>
            <a:ahLst/>
            <a:cxnLst/>
            <a:rect l="l" t="t" r="r" b="b"/>
            <a:pathLst>
              <a:path w="3931920">
                <a:moveTo>
                  <a:pt x="0" y="0"/>
                </a:moveTo>
                <a:lnTo>
                  <a:pt x="3931920" y="0"/>
                </a:lnTo>
              </a:path>
            </a:pathLst>
          </a:custGeom>
          <a:ln w="54864">
            <a:solidFill>
              <a:schemeClr val="accent1"/>
            </a:solidFill>
          </a:ln>
        </p:spPr>
        <p:txBody>
          <a:bodyPr wrap="square" lIns="0" tIns="0" rIns="0" bIns="0" rtlCol="0"/>
          <a:lstStyle/>
          <a:p>
            <a:endParaRPr lang="en-US"/>
          </a:p>
        </p:txBody>
      </p:sp>
      <p:pic>
        <p:nvPicPr>
          <p:cNvPr id="3" name="Video_561_-_Quins_URGENT_r1">
            <a:hlinkClick r:id="" action="ppaction://media"/>
            <a:extLst>
              <a:ext uri="{FF2B5EF4-FFF2-40B4-BE49-F238E27FC236}">
                <a16:creationId xmlns:a16="http://schemas.microsoft.com/office/drawing/2014/main" id="{46C222C9-8942-8854-275B-F8A09EEEA0FE}"/>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119776" y="1193800"/>
            <a:ext cx="10069684" cy="5664197"/>
          </a:xfrm>
          <a:prstGeom prst="rect">
            <a:avLst/>
          </a:prstGeom>
        </p:spPr>
      </p:pic>
    </p:spTree>
    <p:extLst>
      <p:ext uri="{BB962C8B-B14F-4D97-AF65-F5344CB8AC3E}">
        <p14:creationId xmlns:p14="http://schemas.microsoft.com/office/powerpoint/2010/main" val="1797107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84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Blue rectangle">
            <a:extLst>
              <a:ext uri="{FF2B5EF4-FFF2-40B4-BE49-F238E27FC236}">
                <a16:creationId xmlns:a16="http://schemas.microsoft.com/office/drawing/2014/main" id="{7D87B918-371C-4B31-9C7A-1D9A08C8A3BB}"/>
              </a:ext>
            </a:extLst>
          </p:cNvPr>
          <p:cNvPicPr>
            <a:picLocks noGrp="1" noChangeAspect="1"/>
          </p:cNvPicPr>
          <p:nvPr>
            <p:ph sz="half" idx="4294967295"/>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p:spPr>
      </p:pic>
      <p:sp>
        <p:nvSpPr>
          <p:cNvPr id="8" name="object 3" descr="Blue rectangle">
            <a:extLst>
              <a:ext uri="{FF2B5EF4-FFF2-40B4-BE49-F238E27FC236}">
                <a16:creationId xmlns:a16="http://schemas.microsoft.com/office/drawing/2014/main" id="{A277388B-76FD-44C4-B506-F8A157E57C65}"/>
              </a:ext>
            </a:extLst>
          </p:cNvPr>
          <p:cNvSpPr/>
          <p:nvPr/>
        </p:nvSpPr>
        <p:spPr>
          <a:xfrm>
            <a:off x="2400" y="0"/>
            <a:ext cx="12189600" cy="6858000"/>
          </a:xfrm>
          <a:custGeom>
            <a:avLst/>
            <a:gdLst/>
            <a:ahLst/>
            <a:cxnLst/>
            <a:rect l="l" t="t" r="r" b="b"/>
            <a:pathLst>
              <a:path w="12189460" h="6858000">
                <a:moveTo>
                  <a:pt x="0" y="6858000"/>
                </a:moveTo>
                <a:lnTo>
                  <a:pt x="12188952" y="6858000"/>
                </a:lnTo>
                <a:lnTo>
                  <a:pt x="12188952" y="0"/>
                </a:lnTo>
                <a:lnTo>
                  <a:pt x="0" y="0"/>
                </a:lnTo>
                <a:lnTo>
                  <a:pt x="0" y="6858000"/>
                </a:lnTo>
                <a:close/>
              </a:path>
            </a:pathLst>
          </a:custGeom>
          <a:solidFill>
            <a:schemeClr val="tx2">
              <a:alpha val="69999"/>
            </a:schemeClr>
          </a:solidFill>
        </p:spPr>
        <p:txBody>
          <a:bodyPr wrap="square" lIns="0" tIns="0" rIns="0" bIns="0" rtlCol="0"/>
          <a:lstStyle/>
          <a:p>
            <a:endParaRPr lang="en-US"/>
          </a:p>
        </p:txBody>
      </p:sp>
      <p:sp>
        <p:nvSpPr>
          <p:cNvPr id="9" name="Oval 8" descr="Beige oval">
            <a:extLst>
              <a:ext uri="{FF2B5EF4-FFF2-40B4-BE49-F238E27FC236}">
                <a16:creationId xmlns:a16="http://schemas.microsoft.com/office/drawing/2014/main" id="{1191A09B-8CB4-416A-B1F9-ABC3B476DE1F}"/>
              </a:ext>
            </a:extLst>
          </p:cNvPr>
          <p:cNvSpPr/>
          <p:nvPr/>
        </p:nvSpPr>
        <p:spPr>
          <a:xfrm>
            <a:off x="11562237" y="6227432"/>
            <a:ext cx="266400" cy="26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D00B79-44BB-4D5F-B51D-2270A854D77A}"/>
              </a:ext>
            </a:extLst>
          </p:cNvPr>
          <p:cNvSpPr>
            <a:spLocks noGrp="1"/>
          </p:cNvSpPr>
          <p:nvPr>
            <p:ph type="title"/>
          </p:nvPr>
        </p:nvSpPr>
        <p:spPr bwMode="white">
          <a:xfrm>
            <a:off x="838200" y="329956"/>
            <a:ext cx="10515600" cy="1325563"/>
          </a:xfrm>
        </p:spPr>
        <p:txBody>
          <a:bodyPr/>
          <a:lstStyle/>
          <a:p>
            <a:r>
              <a:rPr lang="en-US">
                <a:solidFill>
                  <a:schemeClr val="bg1"/>
                </a:solidFill>
              </a:rPr>
              <a:t>INDUSTRY OUTLOOK</a:t>
            </a:r>
            <a:endParaRPr lang="en-US"/>
          </a:p>
        </p:txBody>
      </p:sp>
      <p:sp>
        <p:nvSpPr>
          <p:cNvPr id="5" name="Slide Number Placeholder 4">
            <a:extLst>
              <a:ext uri="{FF2B5EF4-FFF2-40B4-BE49-F238E27FC236}">
                <a16:creationId xmlns:a16="http://schemas.microsoft.com/office/drawing/2014/main" id="{CDF3C1EE-D9A0-406A-9A3A-75C82527E0DC}"/>
              </a:ext>
            </a:extLst>
          </p:cNvPr>
          <p:cNvSpPr>
            <a:spLocks noGrp="1"/>
          </p:cNvSpPr>
          <p:nvPr>
            <p:ph type="sldNum" sz="quarter" idx="12"/>
          </p:nvPr>
        </p:nvSpPr>
        <p:spPr/>
        <p:txBody>
          <a:bodyPr/>
          <a:lstStyle/>
          <a:p>
            <a:fld id="{82EE24B5-652C-4DB5-B7C3-B5BBEC1280B1}" type="slidenum">
              <a:rPr lang="en-US" smtClean="0"/>
              <a:t>4</a:t>
            </a:fld>
            <a:endParaRPr lang="en-US"/>
          </a:p>
        </p:txBody>
      </p:sp>
      <p:graphicFrame>
        <p:nvGraphicFramePr>
          <p:cNvPr id="13" name="Content Placeholder 12" descr="Table">
            <a:extLst>
              <a:ext uri="{FF2B5EF4-FFF2-40B4-BE49-F238E27FC236}">
                <a16:creationId xmlns:a16="http://schemas.microsoft.com/office/drawing/2014/main" id="{1D6AB21B-0AB3-44DD-AD8E-D2EDD77DEA42}"/>
              </a:ext>
            </a:extLst>
          </p:cNvPr>
          <p:cNvGraphicFramePr>
            <a:graphicFrameLocks noGrp="1"/>
          </p:cNvGraphicFramePr>
          <p:nvPr>
            <p:ph sz="half" idx="4294967295"/>
            <p:extLst>
              <p:ext uri="{D42A27DB-BD31-4B8C-83A1-F6EECF244321}">
                <p14:modId xmlns:p14="http://schemas.microsoft.com/office/powerpoint/2010/main" val="2195105135"/>
              </p:ext>
            </p:extLst>
          </p:nvPr>
        </p:nvGraphicFramePr>
        <p:xfrm>
          <a:off x="859454" y="2544763"/>
          <a:ext cx="10465771" cy="1556640"/>
        </p:xfrm>
        <a:graphic>
          <a:graphicData uri="http://schemas.openxmlformats.org/drawingml/2006/table">
            <a:tbl>
              <a:tblPr firstRow="1" bandRow="1">
                <a:tableStyleId>{5C22544A-7EE6-4342-B048-85BDC9FD1C3A}</a:tableStyleId>
              </a:tblPr>
              <a:tblGrid>
                <a:gridCol w="3488593">
                  <a:extLst>
                    <a:ext uri="{9D8B030D-6E8A-4147-A177-3AD203B41FA5}">
                      <a16:colId xmlns:a16="http://schemas.microsoft.com/office/drawing/2014/main" val="1835666774"/>
                    </a:ext>
                  </a:extLst>
                </a:gridCol>
                <a:gridCol w="3488589">
                  <a:extLst>
                    <a:ext uri="{9D8B030D-6E8A-4147-A177-3AD203B41FA5}">
                      <a16:colId xmlns:a16="http://schemas.microsoft.com/office/drawing/2014/main" val="3312468757"/>
                    </a:ext>
                  </a:extLst>
                </a:gridCol>
                <a:gridCol w="3488589">
                  <a:extLst>
                    <a:ext uri="{9D8B030D-6E8A-4147-A177-3AD203B41FA5}">
                      <a16:colId xmlns:a16="http://schemas.microsoft.com/office/drawing/2014/main" val="388103177"/>
                    </a:ext>
                  </a:extLst>
                </a:gridCol>
              </a:tblGrid>
              <a:tr h="370840">
                <a:tc>
                  <a:txBody>
                    <a:bodyPr/>
                    <a:lstStyle/>
                    <a:p>
                      <a:pPr algn="ctr"/>
                      <a:r>
                        <a:rPr lang="en-US" sz="3000" b="1">
                          <a:solidFill>
                            <a:schemeClr val="accent1"/>
                          </a:solidFill>
                          <a:latin typeface="+mj-lt"/>
                        </a:rPr>
                        <a:t>Education</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3000" b="1">
                          <a:solidFill>
                            <a:schemeClr val="accent1"/>
                          </a:solidFill>
                          <a:latin typeface="+mj-lt"/>
                        </a:rPr>
                        <a:t>Experience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3000" b="1">
                          <a:solidFill>
                            <a:schemeClr val="accent1"/>
                          </a:solidFill>
                          <a:latin typeface="+mj-lt"/>
                        </a:rPr>
                        <a:t>Employment</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8120738"/>
                  </a:ext>
                </a:extLst>
              </a:tr>
              <a:tr h="1008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800" i="1" kern="1200" spc="-25">
                          <a:solidFill>
                            <a:schemeClr val="bg2">
                              <a:lumMod val="20000"/>
                              <a:lumOff val="80000"/>
                            </a:schemeClr>
                          </a:solidFill>
                          <a:latin typeface="+mn-lt"/>
                          <a:ea typeface="+mn-ea"/>
                          <a:cs typeface="Arial"/>
                        </a:rPr>
                        <a:t>Mitigate the need for students to borrow loans</a:t>
                      </a:r>
                      <a:endParaRPr lang="en-US" sz="1800" i="1" kern="1200" spc="-25">
                        <a:solidFill>
                          <a:schemeClr val="bg2">
                            <a:lumMod val="20000"/>
                            <a:lumOff val="80000"/>
                          </a:schemeClr>
                        </a:solidFill>
                        <a:latin typeface="+mn-lt"/>
                        <a:ea typeface="+mn-ea"/>
                        <a:cs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800" i="1" kern="1200" spc="-25">
                          <a:solidFill>
                            <a:schemeClr val="bg2">
                              <a:lumMod val="20000"/>
                              <a:lumOff val="80000"/>
                            </a:schemeClr>
                          </a:solidFill>
                          <a:latin typeface="+mn-lt"/>
                          <a:ea typeface="+mn-ea"/>
                          <a:cs typeface="Arial"/>
                        </a:rPr>
                        <a:t>Provide students real world professional business experience</a:t>
                      </a:r>
                      <a:endParaRPr lang="en-US" sz="1800" i="1" kern="1200" spc="-25">
                        <a:solidFill>
                          <a:schemeClr val="bg2">
                            <a:lumMod val="20000"/>
                            <a:lumOff val="80000"/>
                          </a:schemeClr>
                        </a:solidFill>
                        <a:latin typeface="+mn-lt"/>
                        <a:ea typeface="+mn-ea"/>
                        <a:cs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800" i="1" kern="1200" spc="-25">
                          <a:solidFill>
                            <a:schemeClr val="bg2">
                              <a:lumMod val="20000"/>
                              <a:lumOff val="80000"/>
                            </a:schemeClr>
                          </a:solidFill>
                          <a:latin typeface="+mn-lt"/>
                          <a:ea typeface="+mn-ea"/>
                          <a:cs typeface="Arial"/>
                        </a:rPr>
                        <a:t>Increase the retention rate for qualified employees</a:t>
                      </a:r>
                      <a:endParaRPr lang="en-US" sz="1800" i="1" kern="1200" spc="-25">
                        <a:solidFill>
                          <a:schemeClr val="bg2">
                            <a:lumMod val="20000"/>
                            <a:lumOff val="80000"/>
                          </a:schemeClr>
                        </a:solidFill>
                        <a:latin typeface="+mn-lt"/>
                        <a:ea typeface="+mn-ea"/>
                        <a:cs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5001753"/>
                  </a:ext>
                </a:extLst>
              </a:tr>
            </a:tbl>
          </a:graphicData>
        </a:graphic>
      </p:graphicFrame>
      <p:sp>
        <p:nvSpPr>
          <p:cNvPr id="11" name="object 5" descr="Beige rectangle">
            <a:extLst>
              <a:ext uri="{FF2B5EF4-FFF2-40B4-BE49-F238E27FC236}">
                <a16:creationId xmlns:a16="http://schemas.microsoft.com/office/drawing/2014/main" id="{B07BA1F9-2C19-4C07-B29B-18B9FBCC4755}"/>
              </a:ext>
            </a:extLst>
          </p:cNvPr>
          <p:cNvSpPr/>
          <p:nvPr/>
        </p:nvSpPr>
        <p:spPr bwMode="white">
          <a:xfrm>
            <a:off x="947607" y="1324564"/>
            <a:ext cx="4536000" cy="0"/>
          </a:xfrm>
          <a:custGeom>
            <a:avLst/>
            <a:gdLst/>
            <a:ahLst/>
            <a:cxnLst/>
            <a:rect l="l" t="t" r="r" b="b"/>
            <a:pathLst>
              <a:path w="3931920">
                <a:moveTo>
                  <a:pt x="0" y="0"/>
                </a:moveTo>
                <a:lnTo>
                  <a:pt x="3931920" y="0"/>
                </a:lnTo>
              </a:path>
            </a:pathLst>
          </a:custGeom>
          <a:ln w="54864">
            <a:solidFill>
              <a:schemeClr val="accent1"/>
            </a:solidFill>
          </a:ln>
        </p:spPr>
        <p:txBody>
          <a:bodyPr wrap="square" lIns="0" tIns="0" rIns="0" bIns="0" rtlCol="0"/>
          <a:lstStyle/>
          <a:p>
            <a:endParaRPr lang="en-US"/>
          </a:p>
        </p:txBody>
      </p:sp>
      <p:cxnSp>
        <p:nvCxnSpPr>
          <p:cNvPr id="12" name="Straight Connector 11" descr="Line">
            <a:extLst>
              <a:ext uri="{FF2B5EF4-FFF2-40B4-BE49-F238E27FC236}">
                <a16:creationId xmlns:a16="http://schemas.microsoft.com/office/drawing/2014/main" id="{0D4D8421-B427-472B-95AE-FBBC914ACC5F}"/>
              </a:ext>
            </a:extLst>
          </p:cNvPr>
          <p:cNvCxnSpPr/>
          <p:nvPr/>
        </p:nvCxnSpPr>
        <p:spPr>
          <a:xfrm>
            <a:off x="6096000" y="4101403"/>
            <a:ext cx="0" cy="39600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C81554E6-FFC7-4D10-8E15-D72915B89452}"/>
              </a:ext>
            </a:extLst>
          </p:cNvPr>
          <p:cNvSpPr/>
          <p:nvPr/>
        </p:nvSpPr>
        <p:spPr>
          <a:xfrm>
            <a:off x="4583907" y="4487445"/>
            <a:ext cx="3024187" cy="647700"/>
          </a:xfrm>
          <a:prstGeom prst="rect">
            <a:avLst/>
          </a:prstGeom>
          <a:solidFill>
            <a:schemeClr val="accent1"/>
          </a:solidFill>
        </p:spPr>
        <p:txBody>
          <a:bodyPr wrap="square" anchor="ctr" anchorCtr="0">
            <a:noAutofit/>
          </a:bodyPr>
          <a:lstStyle/>
          <a:p>
            <a:pPr algn="ctr">
              <a:lnSpc>
                <a:spcPct val="100000"/>
              </a:lnSpc>
              <a:spcBef>
                <a:spcPts val="1055"/>
              </a:spcBef>
            </a:pPr>
            <a:r>
              <a:rPr lang="en-US" sz="3000">
                <a:solidFill>
                  <a:schemeClr val="tx2"/>
                </a:solidFill>
                <a:latin typeface="+mj-lt"/>
              </a:rPr>
              <a:t>SUCCESS</a:t>
            </a:r>
          </a:p>
        </p:txBody>
      </p:sp>
      <p:pic>
        <p:nvPicPr>
          <p:cNvPr id="3" name="Picture 2" descr="A gold graduation cap and diploma&#10;&#10;Description automatically generated with low confidence">
            <a:extLst>
              <a:ext uri="{FF2B5EF4-FFF2-40B4-BE49-F238E27FC236}">
                <a16:creationId xmlns:a16="http://schemas.microsoft.com/office/drawing/2014/main" id="{D20CBB1B-7055-662E-4459-2FAEC8BC39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98684" y="237028"/>
            <a:ext cx="1548281" cy="1511417"/>
          </a:xfrm>
          <a:prstGeom prst="rect">
            <a:avLst/>
          </a:prstGeom>
        </p:spPr>
      </p:pic>
    </p:spTree>
    <p:extLst>
      <p:ext uri="{BB962C8B-B14F-4D97-AF65-F5344CB8AC3E}">
        <p14:creationId xmlns:p14="http://schemas.microsoft.com/office/powerpoint/2010/main" val="1111083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Placeholder 20" descr="Two person handshake">
            <a:extLst>
              <a:ext uri="{FF2B5EF4-FFF2-40B4-BE49-F238E27FC236}">
                <a16:creationId xmlns:a16="http://schemas.microsoft.com/office/drawing/2014/main" id="{42EF1974-141C-494C-A63E-216742273C6F}"/>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2" name="object 3" descr="Blue rectangle">
            <a:extLst>
              <a:ext uri="{FF2B5EF4-FFF2-40B4-BE49-F238E27FC236}">
                <a16:creationId xmlns:a16="http://schemas.microsoft.com/office/drawing/2014/main" id="{2D225086-68BE-4168-8F17-9443ADD89675}"/>
              </a:ext>
            </a:extLst>
          </p:cNvPr>
          <p:cNvSpPr/>
          <p:nvPr/>
        </p:nvSpPr>
        <p:spPr>
          <a:xfrm>
            <a:off x="0" y="0"/>
            <a:ext cx="12189600" cy="6858000"/>
          </a:xfrm>
          <a:custGeom>
            <a:avLst/>
            <a:gdLst/>
            <a:ahLst/>
            <a:cxnLst/>
            <a:rect l="l" t="t" r="r" b="b"/>
            <a:pathLst>
              <a:path w="12189460" h="6858000">
                <a:moveTo>
                  <a:pt x="0" y="6858000"/>
                </a:moveTo>
                <a:lnTo>
                  <a:pt x="12188952" y="6858000"/>
                </a:lnTo>
                <a:lnTo>
                  <a:pt x="12188952" y="0"/>
                </a:lnTo>
                <a:lnTo>
                  <a:pt x="0" y="0"/>
                </a:lnTo>
                <a:lnTo>
                  <a:pt x="0" y="6858000"/>
                </a:lnTo>
                <a:close/>
              </a:path>
            </a:pathLst>
          </a:custGeom>
          <a:solidFill>
            <a:schemeClr val="tx2">
              <a:alpha val="69999"/>
            </a:schemeClr>
          </a:solidFill>
        </p:spPr>
        <p:txBody>
          <a:bodyPr wrap="square" lIns="0" tIns="0" rIns="0" bIns="0" rtlCol="0"/>
          <a:lstStyle/>
          <a:p>
            <a:endParaRPr lang="en-US"/>
          </a:p>
        </p:txBody>
      </p:sp>
      <p:sp>
        <p:nvSpPr>
          <p:cNvPr id="23" name="Oval 22" descr="Beige oval">
            <a:extLst>
              <a:ext uri="{FF2B5EF4-FFF2-40B4-BE49-F238E27FC236}">
                <a16:creationId xmlns:a16="http://schemas.microsoft.com/office/drawing/2014/main" id="{433945EE-A7C1-410E-BF29-F5CEA2F4F576}"/>
              </a:ext>
            </a:extLst>
          </p:cNvPr>
          <p:cNvSpPr/>
          <p:nvPr/>
        </p:nvSpPr>
        <p:spPr>
          <a:xfrm>
            <a:off x="11562237" y="6227432"/>
            <a:ext cx="266400" cy="26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9">
            <a:extLst>
              <a:ext uri="{FF2B5EF4-FFF2-40B4-BE49-F238E27FC236}">
                <a16:creationId xmlns:a16="http://schemas.microsoft.com/office/drawing/2014/main" id="{2D8AA6DB-EBDB-4269-B4E5-AD059714C629}"/>
              </a:ext>
            </a:extLst>
          </p:cNvPr>
          <p:cNvSpPr>
            <a:spLocks noGrp="1"/>
          </p:cNvSpPr>
          <p:nvPr>
            <p:ph sz="half" idx="15"/>
          </p:nvPr>
        </p:nvSpPr>
        <p:spPr bwMode="white">
          <a:xfrm>
            <a:off x="8479503" y="1690689"/>
            <a:ext cx="2983732" cy="1922438"/>
          </a:xfrm>
        </p:spPr>
        <p:txBody>
          <a:bodyPr>
            <a:noAutofit/>
          </a:bodyPr>
          <a:lstStyle/>
          <a:p>
            <a:pPr marL="12700">
              <a:lnSpc>
                <a:spcPct val="120000"/>
              </a:lnSpc>
              <a:spcBef>
                <a:spcPts val="100"/>
              </a:spcBef>
            </a:pPr>
            <a:r>
              <a:rPr lang="en-US" sz="1900" b="1">
                <a:solidFill>
                  <a:schemeClr val="bg1"/>
                </a:solidFill>
              </a:rPr>
              <a:t>Business experience</a:t>
            </a:r>
          </a:p>
          <a:p>
            <a:pPr marR="5080">
              <a:lnSpc>
                <a:spcPct val="100000"/>
              </a:lnSpc>
              <a:spcBef>
                <a:spcPts val="600"/>
              </a:spcBef>
            </a:pPr>
            <a:r>
              <a:rPr lang="en-US" sz="1400" i="1" spc="-15">
                <a:solidFill>
                  <a:schemeClr val="bg2">
                    <a:lumMod val="20000"/>
                    <a:lumOff val="80000"/>
                  </a:schemeClr>
                </a:solidFill>
                <a:cs typeface="Arial"/>
              </a:rPr>
              <a:t>By allowing scholars to work on real-life projects and gain practical skills and experience that can enhance their employability and make them stand out in the job market among their peers.</a:t>
            </a:r>
          </a:p>
        </p:txBody>
      </p:sp>
      <p:sp>
        <p:nvSpPr>
          <p:cNvPr id="9" name="Content Placeholder 8">
            <a:extLst>
              <a:ext uri="{FF2B5EF4-FFF2-40B4-BE49-F238E27FC236}">
                <a16:creationId xmlns:a16="http://schemas.microsoft.com/office/drawing/2014/main" id="{2AF9D9A5-149E-4118-AAE3-8EF91B9C5B7D}"/>
              </a:ext>
            </a:extLst>
          </p:cNvPr>
          <p:cNvSpPr>
            <a:spLocks noGrp="1"/>
          </p:cNvSpPr>
          <p:nvPr>
            <p:ph sz="half" idx="14"/>
          </p:nvPr>
        </p:nvSpPr>
        <p:spPr bwMode="white">
          <a:xfrm>
            <a:off x="4843363" y="1702826"/>
            <a:ext cx="3148965" cy="1922438"/>
          </a:xfrm>
        </p:spPr>
        <p:txBody>
          <a:bodyPr>
            <a:noAutofit/>
          </a:bodyPr>
          <a:lstStyle/>
          <a:p>
            <a:pPr marL="12700">
              <a:lnSpc>
                <a:spcPct val="120000"/>
              </a:lnSpc>
              <a:spcBef>
                <a:spcPts val="100"/>
              </a:spcBef>
            </a:pPr>
            <a:r>
              <a:rPr lang="en-US" sz="1900" b="1">
                <a:solidFill>
                  <a:schemeClr val="bg1"/>
                </a:solidFill>
              </a:rPr>
              <a:t>Incentive based design</a:t>
            </a:r>
          </a:p>
          <a:p>
            <a:pPr marR="5080">
              <a:lnSpc>
                <a:spcPct val="100000"/>
              </a:lnSpc>
              <a:spcBef>
                <a:spcPts val="600"/>
              </a:spcBef>
            </a:pPr>
            <a:r>
              <a:rPr lang="en-US" sz="1400" i="1" spc="-15">
                <a:solidFill>
                  <a:schemeClr val="bg2">
                    <a:lumMod val="20000"/>
                    <a:lumOff val="80000"/>
                  </a:schemeClr>
                </a:solidFill>
                <a:cs typeface="Arial"/>
              </a:rPr>
              <a:t>Scholars have monetary incentives to meet and achieve milestones for the company they are interning at, $500 plus initial service fee for an offer after graduation and $500 if retained for an addl. 2 years.</a:t>
            </a:r>
          </a:p>
        </p:txBody>
      </p:sp>
      <p:sp>
        <p:nvSpPr>
          <p:cNvPr id="2" name="Slide Number Placeholder 1">
            <a:extLst>
              <a:ext uri="{FF2B5EF4-FFF2-40B4-BE49-F238E27FC236}">
                <a16:creationId xmlns:a16="http://schemas.microsoft.com/office/drawing/2014/main" id="{3790A3AE-E658-426D-96CD-CB0614B7418A}"/>
              </a:ext>
            </a:extLst>
          </p:cNvPr>
          <p:cNvSpPr>
            <a:spLocks noGrp="1"/>
          </p:cNvSpPr>
          <p:nvPr>
            <p:ph type="sldNum" sz="quarter" idx="12"/>
          </p:nvPr>
        </p:nvSpPr>
        <p:spPr/>
        <p:txBody>
          <a:bodyPr/>
          <a:lstStyle/>
          <a:p>
            <a:fld id="{82EE24B5-652C-4DB5-B7C3-B5BBEC1280B1}" type="slidenum">
              <a:rPr lang="en-US" smtClean="0"/>
              <a:t>5</a:t>
            </a:fld>
            <a:endParaRPr lang="en-US"/>
          </a:p>
        </p:txBody>
      </p:sp>
      <p:sp>
        <p:nvSpPr>
          <p:cNvPr id="6" name="Title 5">
            <a:extLst>
              <a:ext uri="{FF2B5EF4-FFF2-40B4-BE49-F238E27FC236}">
                <a16:creationId xmlns:a16="http://schemas.microsoft.com/office/drawing/2014/main" id="{6BDEDF39-62EC-40AF-98F4-06A79F1F80F1}"/>
              </a:ext>
            </a:extLst>
          </p:cNvPr>
          <p:cNvSpPr>
            <a:spLocks noGrp="1"/>
          </p:cNvSpPr>
          <p:nvPr>
            <p:ph type="title"/>
          </p:nvPr>
        </p:nvSpPr>
        <p:spPr bwMode="ltGray">
          <a:xfrm>
            <a:off x="818028" y="365125"/>
            <a:ext cx="10515600" cy="1325563"/>
          </a:xfrm>
        </p:spPr>
        <p:txBody>
          <a:bodyPr/>
          <a:lstStyle/>
          <a:p>
            <a:r>
              <a:rPr lang="en-US">
                <a:solidFill>
                  <a:schemeClr val="bg1"/>
                </a:solidFill>
              </a:rPr>
              <a:t>OUR SERVICE</a:t>
            </a:r>
            <a:endParaRPr lang="en-US"/>
          </a:p>
        </p:txBody>
      </p:sp>
      <p:sp>
        <p:nvSpPr>
          <p:cNvPr id="7" name="Content Placeholder 6">
            <a:extLst>
              <a:ext uri="{FF2B5EF4-FFF2-40B4-BE49-F238E27FC236}">
                <a16:creationId xmlns:a16="http://schemas.microsoft.com/office/drawing/2014/main" id="{23DC0E4E-6822-467C-96E3-77C667B41D2B}"/>
              </a:ext>
            </a:extLst>
          </p:cNvPr>
          <p:cNvSpPr>
            <a:spLocks noGrp="1"/>
          </p:cNvSpPr>
          <p:nvPr>
            <p:ph sz="half" idx="1"/>
          </p:nvPr>
        </p:nvSpPr>
        <p:spPr bwMode="white">
          <a:xfrm>
            <a:off x="1337076" y="1702825"/>
            <a:ext cx="3148965" cy="2146629"/>
          </a:xfrm>
        </p:spPr>
        <p:txBody>
          <a:bodyPr>
            <a:noAutofit/>
          </a:bodyPr>
          <a:lstStyle/>
          <a:p>
            <a:pPr marL="12700">
              <a:lnSpc>
                <a:spcPct val="120000"/>
              </a:lnSpc>
              <a:spcBef>
                <a:spcPts val="100"/>
              </a:spcBef>
            </a:pPr>
            <a:r>
              <a:rPr lang="en-US" sz="1900" b="1">
                <a:solidFill>
                  <a:schemeClr val="bg1"/>
                </a:solidFill>
              </a:rPr>
              <a:t>Personalized service</a:t>
            </a:r>
          </a:p>
          <a:p>
            <a:pPr marR="5080">
              <a:lnSpc>
                <a:spcPct val="100000"/>
              </a:lnSpc>
              <a:spcBef>
                <a:spcPts val="600"/>
              </a:spcBef>
            </a:pPr>
            <a:r>
              <a:rPr lang="en-US" sz="1400" i="1" spc="-15">
                <a:solidFill>
                  <a:schemeClr val="bg2">
                    <a:lumMod val="20000"/>
                    <a:lumOff val="80000"/>
                  </a:schemeClr>
                </a:solidFill>
                <a:cs typeface="Arial"/>
              </a:rPr>
              <a:t>Premium service offering provides direct connections to local leaders for paid internships and addl. premium services in our catalog, including mentorship, career development services, tutoring, collaboration</a:t>
            </a:r>
          </a:p>
          <a:p>
            <a:pPr marR="5080">
              <a:lnSpc>
                <a:spcPct val="120000"/>
              </a:lnSpc>
              <a:spcBef>
                <a:spcPts val="600"/>
              </a:spcBef>
            </a:pPr>
            <a:endParaRPr lang="en-US" sz="1800" i="1" spc="-15">
              <a:solidFill>
                <a:schemeClr val="bg2">
                  <a:lumMod val="20000"/>
                  <a:lumOff val="80000"/>
                </a:schemeClr>
              </a:solidFill>
              <a:cs typeface="Arial"/>
            </a:endParaRPr>
          </a:p>
        </p:txBody>
      </p:sp>
      <p:sp>
        <p:nvSpPr>
          <p:cNvPr id="11" name="Content Placeholder 10">
            <a:extLst>
              <a:ext uri="{FF2B5EF4-FFF2-40B4-BE49-F238E27FC236}">
                <a16:creationId xmlns:a16="http://schemas.microsoft.com/office/drawing/2014/main" id="{DBCC020E-50A1-4B26-95EE-F180516D8BD8}"/>
              </a:ext>
            </a:extLst>
          </p:cNvPr>
          <p:cNvSpPr>
            <a:spLocks noGrp="1"/>
          </p:cNvSpPr>
          <p:nvPr>
            <p:ph sz="half" idx="16"/>
          </p:nvPr>
        </p:nvSpPr>
        <p:spPr bwMode="white">
          <a:xfrm>
            <a:off x="8479502" y="3849456"/>
            <a:ext cx="2983733" cy="1922438"/>
          </a:xfrm>
        </p:spPr>
        <p:txBody>
          <a:bodyPr>
            <a:noAutofit/>
          </a:bodyPr>
          <a:lstStyle/>
          <a:p>
            <a:pPr marL="12700">
              <a:lnSpc>
                <a:spcPct val="120000"/>
              </a:lnSpc>
              <a:spcBef>
                <a:spcPts val="100"/>
              </a:spcBef>
            </a:pPr>
            <a:r>
              <a:rPr lang="en-US" sz="1900" b="1">
                <a:solidFill>
                  <a:schemeClr val="bg1"/>
                </a:solidFill>
              </a:rPr>
              <a:t>Outlook</a:t>
            </a:r>
          </a:p>
          <a:p>
            <a:pPr marR="5080">
              <a:lnSpc>
                <a:spcPct val="100000"/>
              </a:lnSpc>
              <a:spcBef>
                <a:spcPts val="600"/>
              </a:spcBef>
            </a:pPr>
            <a:r>
              <a:rPr lang="en-US" sz="1400" i="1" spc="-15">
                <a:solidFill>
                  <a:schemeClr val="bg2">
                    <a:lumMod val="20000"/>
                    <a:lumOff val="80000"/>
                  </a:schemeClr>
                </a:solidFill>
                <a:cs typeface="Arial"/>
              </a:rPr>
              <a:t>The incentive program is designed to help students get through school and be rewarded for their hard work, while also providing an opportunity for future partnership as they become business leaders.</a:t>
            </a:r>
          </a:p>
        </p:txBody>
      </p:sp>
      <p:sp>
        <p:nvSpPr>
          <p:cNvPr id="12" name="Content Placeholder 11">
            <a:extLst>
              <a:ext uri="{FF2B5EF4-FFF2-40B4-BE49-F238E27FC236}">
                <a16:creationId xmlns:a16="http://schemas.microsoft.com/office/drawing/2014/main" id="{72176240-9D71-46A9-959A-FFCF84DC04A3}"/>
              </a:ext>
            </a:extLst>
          </p:cNvPr>
          <p:cNvSpPr>
            <a:spLocks noGrp="1"/>
          </p:cNvSpPr>
          <p:nvPr>
            <p:ph sz="half" idx="17"/>
          </p:nvPr>
        </p:nvSpPr>
        <p:spPr bwMode="white">
          <a:xfrm>
            <a:off x="4843363" y="3849456"/>
            <a:ext cx="3168023" cy="1922438"/>
          </a:xfrm>
        </p:spPr>
        <p:txBody>
          <a:bodyPr>
            <a:noAutofit/>
          </a:bodyPr>
          <a:lstStyle/>
          <a:p>
            <a:pPr marL="12700">
              <a:lnSpc>
                <a:spcPct val="120000"/>
              </a:lnSpc>
              <a:spcBef>
                <a:spcPts val="100"/>
              </a:spcBef>
            </a:pPr>
            <a:r>
              <a:rPr lang="en-US" sz="1900" b="1">
                <a:solidFill>
                  <a:schemeClr val="bg1"/>
                </a:solidFill>
              </a:rPr>
              <a:t>Scale</a:t>
            </a:r>
          </a:p>
          <a:p>
            <a:pPr marR="5080">
              <a:lnSpc>
                <a:spcPct val="100000"/>
              </a:lnSpc>
              <a:spcBef>
                <a:spcPts val="600"/>
              </a:spcBef>
            </a:pPr>
            <a:r>
              <a:rPr lang="en-US" sz="1400" i="1" spc="-15">
                <a:solidFill>
                  <a:schemeClr val="bg2">
                    <a:lumMod val="20000"/>
                    <a:lumOff val="80000"/>
                  </a:schemeClr>
                </a:solidFill>
                <a:cs typeface="Arial"/>
              </a:rPr>
              <a:t>The program has the potential to expand past iterative phases with local business leaders and into larger corporations, allowing for national partnership presence and alignment with colleges across the nation.</a:t>
            </a:r>
          </a:p>
        </p:txBody>
      </p:sp>
      <p:sp>
        <p:nvSpPr>
          <p:cNvPr id="13" name="Content Placeholder 12">
            <a:extLst>
              <a:ext uri="{FF2B5EF4-FFF2-40B4-BE49-F238E27FC236}">
                <a16:creationId xmlns:a16="http://schemas.microsoft.com/office/drawing/2014/main" id="{77C0FED8-C734-4A93-8023-C7053E036A1E}"/>
              </a:ext>
            </a:extLst>
          </p:cNvPr>
          <p:cNvSpPr>
            <a:spLocks noGrp="1"/>
          </p:cNvSpPr>
          <p:nvPr>
            <p:ph sz="half" idx="18"/>
          </p:nvPr>
        </p:nvSpPr>
        <p:spPr bwMode="white">
          <a:xfrm>
            <a:off x="1337076" y="3849455"/>
            <a:ext cx="3079381" cy="2377977"/>
          </a:xfrm>
        </p:spPr>
        <p:txBody>
          <a:bodyPr>
            <a:noAutofit/>
          </a:bodyPr>
          <a:lstStyle/>
          <a:p>
            <a:pPr marL="12700">
              <a:lnSpc>
                <a:spcPct val="120000"/>
              </a:lnSpc>
              <a:spcBef>
                <a:spcPts val="100"/>
              </a:spcBef>
            </a:pPr>
            <a:r>
              <a:rPr lang="en-US" sz="1900" b="1">
                <a:solidFill>
                  <a:schemeClr val="bg1"/>
                </a:solidFill>
              </a:rPr>
              <a:t>Connections</a:t>
            </a:r>
          </a:p>
          <a:p>
            <a:pPr marR="5080">
              <a:lnSpc>
                <a:spcPct val="100000"/>
              </a:lnSpc>
              <a:spcBef>
                <a:spcPts val="600"/>
              </a:spcBef>
            </a:pPr>
            <a:r>
              <a:rPr lang="en-US" sz="1400" i="1" spc="-15">
                <a:solidFill>
                  <a:schemeClr val="bg2">
                    <a:lumMod val="20000"/>
                    <a:lumOff val="80000"/>
                  </a:schemeClr>
                </a:solidFill>
                <a:cs typeface="Arial"/>
              </a:rPr>
              <a:t>Utilizing existing university channels our service is designed to bridge local qualified scholars with local business leaders who attended the same school and the same academic program for paid internships.</a:t>
            </a:r>
          </a:p>
          <a:p>
            <a:pPr marL="0" indent="0">
              <a:lnSpc>
                <a:spcPct val="100000"/>
              </a:lnSpc>
              <a:spcBef>
                <a:spcPts val="600"/>
              </a:spcBef>
              <a:buNone/>
            </a:pPr>
            <a:endParaRPr lang="en-US"/>
          </a:p>
        </p:txBody>
      </p:sp>
      <p:pic>
        <p:nvPicPr>
          <p:cNvPr id="36" name="Picture Placeholder 35" descr="Check icon">
            <a:extLst>
              <a:ext uri="{FF2B5EF4-FFF2-40B4-BE49-F238E27FC236}">
                <a16:creationId xmlns:a16="http://schemas.microsoft.com/office/drawing/2014/main" id="{1A9D8BC9-CF04-4A6C-89E6-E6A18D7419F0}"/>
              </a:ext>
            </a:extLst>
          </p:cNvPr>
          <p:cNvPicPr>
            <a:picLocks noGrp="1" noChangeAspect="1"/>
          </p:cNvPicPr>
          <p:nvPr>
            <p:ph type="pic" sz="quarter" idx="19"/>
          </p:nvPr>
        </p:nvPicPr>
        <p:blipFill>
          <a:blip r:embed="rId4">
            <a:extLst>
              <a:ext uri="{28A0092B-C50C-407E-A947-70E740481C1C}">
                <a14:useLocalDpi xmlns:a14="http://schemas.microsoft.com/office/drawing/2010/main" val="0"/>
              </a:ext>
            </a:extLst>
          </a:blip>
          <a:srcRect/>
          <a:stretch>
            <a:fillRect/>
          </a:stretch>
        </p:blipFill>
        <p:spPr bwMode="white">
          <a:xfrm>
            <a:off x="838200" y="1679575"/>
            <a:ext cx="576000" cy="576000"/>
          </a:xfrm>
        </p:spPr>
      </p:pic>
      <p:pic>
        <p:nvPicPr>
          <p:cNvPr id="38" name="Picture Placeholder 37" descr="Check icon">
            <a:extLst>
              <a:ext uri="{FF2B5EF4-FFF2-40B4-BE49-F238E27FC236}">
                <a16:creationId xmlns:a16="http://schemas.microsoft.com/office/drawing/2014/main" id="{D15B4FC9-0788-4E4C-9F5A-FCFAF69E7E7F}"/>
              </a:ext>
            </a:extLst>
          </p:cNvPr>
          <p:cNvPicPr>
            <a:picLocks noGrp="1" noChangeAspect="1"/>
          </p:cNvPicPr>
          <p:nvPr>
            <p:ph type="pic" sz="quarter" idx="20"/>
          </p:nvPr>
        </p:nvPicPr>
        <p:blipFill>
          <a:blip r:embed="rId4">
            <a:extLst>
              <a:ext uri="{28A0092B-C50C-407E-A947-70E740481C1C}">
                <a14:useLocalDpi xmlns:a14="http://schemas.microsoft.com/office/drawing/2010/main" val="0"/>
              </a:ext>
            </a:extLst>
          </a:blip>
          <a:srcRect/>
          <a:stretch>
            <a:fillRect/>
          </a:stretch>
        </p:blipFill>
        <p:spPr bwMode="white">
          <a:xfrm>
            <a:off x="4378157" y="1679575"/>
            <a:ext cx="576000" cy="576000"/>
          </a:xfrm>
        </p:spPr>
      </p:pic>
      <p:pic>
        <p:nvPicPr>
          <p:cNvPr id="40" name="Picture Placeholder 39" descr="Check icon">
            <a:extLst>
              <a:ext uri="{FF2B5EF4-FFF2-40B4-BE49-F238E27FC236}">
                <a16:creationId xmlns:a16="http://schemas.microsoft.com/office/drawing/2014/main" id="{250F553C-3E38-47E0-8A58-2967D756991D}"/>
              </a:ext>
            </a:extLst>
          </p:cNvPr>
          <p:cNvPicPr>
            <a:picLocks noGrp="1" noChangeAspect="1"/>
          </p:cNvPicPr>
          <p:nvPr>
            <p:ph type="pic" sz="quarter" idx="21"/>
          </p:nvPr>
        </p:nvPicPr>
        <p:blipFill>
          <a:blip r:embed="rId4">
            <a:extLst>
              <a:ext uri="{28A0092B-C50C-407E-A947-70E740481C1C}">
                <a14:useLocalDpi xmlns:a14="http://schemas.microsoft.com/office/drawing/2010/main" val="0"/>
              </a:ext>
            </a:extLst>
          </a:blip>
          <a:srcRect/>
          <a:stretch>
            <a:fillRect/>
          </a:stretch>
        </p:blipFill>
        <p:spPr bwMode="white">
          <a:xfrm>
            <a:off x="8015029" y="1679575"/>
            <a:ext cx="576000" cy="576000"/>
          </a:xfrm>
        </p:spPr>
      </p:pic>
      <p:pic>
        <p:nvPicPr>
          <p:cNvPr id="34" name="Picture Placeholder 33" descr="Check icon">
            <a:extLst>
              <a:ext uri="{FF2B5EF4-FFF2-40B4-BE49-F238E27FC236}">
                <a16:creationId xmlns:a16="http://schemas.microsoft.com/office/drawing/2014/main" id="{EA6876F1-58FD-4237-BE75-C15655445FE1}"/>
              </a:ext>
            </a:extLst>
          </p:cNvPr>
          <p:cNvPicPr>
            <a:picLocks noGrp="1" noChangeAspect="1"/>
          </p:cNvPicPr>
          <p:nvPr>
            <p:ph type="pic" sz="quarter" idx="22"/>
          </p:nvPr>
        </p:nvPicPr>
        <p:blipFill>
          <a:blip r:embed="rId4">
            <a:extLst>
              <a:ext uri="{28A0092B-C50C-407E-A947-70E740481C1C}">
                <a14:useLocalDpi xmlns:a14="http://schemas.microsoft.com/office/drawing/2010/main" val="0"/>
              </a:ext>
            </a:extLst>
          </a:blip>
          <a:srcRect/>
          <a:stretch>
            <a:fillRect/>
          </a:stretch>
        </p:blipFill>
        <p:spPr bwMode="white">
          <a:xfrm>
            <a:off x="838200" y="3792079"/>
            <a:ext cx="576000" cy="576000"/>
          </a:xfrm>
        </p:spPr>
      </p:pic>
      <p:pic>
        <p:nvPicPr>
          <p:cNvPr id="42" name="Picture Placeholder 41" descr="Check icon">
            <a:extLst>
              <a:ext uri="{FF2B5EF4-FFF2-40B4-BE49-F238E27FC236}">
                <a16:creationId xmlns:a16="http://schemas.microsoft.com/office/drawing/2014/main" id="{C9B2F2DF-F5C3-47DD-B3B0-43E328A2AAAB}"/>
              </a:ext>
            </a:extLst>
          </p:cNvPr>
          <p:cNvPicPr>
            <a:picLocks noGrp="1" noChangeAspect="1"/>
          </p:cNvPicPr>
          <p:nvPr>
            <p:ph type="pic" sz="quarter" idx="24"/>
          </p:nvPr>
        </p:nvPicPr>
        <p:blipFill>
          <a:blip r:embed="rId4">
            <a:extLst>
              <a:ext uri="{28A0092B-C50C-407E-A947-70E740481C1C}">
                <a14:useLocalDpi xmlns:a14="http://schemas.microsoft.com/office/drawing/2010/main" val="0"/>
              </a:ext>
            </a:extLst>
          </a:blip>
          <a:srcRect/>
          <a:stretch>
            <a:fillRect/>
          </a:stretch>
        </p:blipFill>
        <p:spPr bwMode="white">
          <a:xfrm>
            <a:off x="8015029" y="3792078"/>
            <a:ext cx="576000" cy="576000"/>
          </a:xfrm>
        </p:spPr>
      </p:pic>
      <p:sp>
        <p:nvSpPr>
          <p:cNvPr id="24" name="object 5" descr="Beige rectangle">
            <a:extLst>
              <a:ext uri="{FF2B5EF4-FFF2-40B4-BE49-F238E27FC236}">
                <a16:creationId xmlns:a16="http://schemas.microsoft.com/office/drawing/2014/main" id="{73ED10AC-D04B-401B-A6A1-6069912D1664}"/>
              </a:ext>
            </a:extLst>
          </p:cNvPr>
          <p:cNvSpPr/>
          <p:nvPr/>
        </p:nvSpPr>
        <p:spPr bwMode="ltGray">
          <a:xfrm>
            <a:off x="929705" y="1339122"/>
            <a:ext cx="3060000" cy="0"/>
          </a:xfrm>
          <a:custGeom>
            <a:avLst/>
            <a:gdLst/>
            <a:ahLst/>
            <a:cxnLst/>
            <a:rect l="l" t="t" r="r" b="b"/>
            <a:pathLst>
              <a:path w="3931920">
                <a:moveTo>
                  <a:pt x="0" y="0"/>
                </a:moveTo>
                <a:lnTo>
                  <a:pt x="3931920" y="0"/>
                </a:lnTo>
              </a:path>
            </a:pathLst>
          </a:custGeom>
          <a:ln w="54864">
            <a:solidFill>
              <a:schemeClr val="accent1"/>
            </a:solidFill>
          </a:ln>
        </p:spPr>
        <p:txBody>
          <a:bodyPr wrap="square" lIns="0" tIns="0" rIns="0" bIns="0" rtlCol="0"/>
          <a:lstStyle/>
          <a:p>
            <a:endParaRPr lang="en-US"/>
          </a:p>
        </p:txBody>
      </p:sp>
      <p:pic>
        <p:nvPicPr>
          <p:cNvPr id="32" name="Picture Placeholder 31" descr="Check icon">
            <a:extLst>
              <a:ext uri="{FF2B5EF4-FFF2-40B4-BE49-F238E27FC236}">
                <a16:creationId xmlns:a16="http://schemas.microsoft.com/office/drawing/2014/main" id="{6054A700-8461-40AD-8429-6C9F6EEEEC4C}"/>
              </a:ext>
            </a:extLst>
          </p:cNvPr>
          <p:cNvPicPr>
            <a:picLocks noGrp="1" noChangeAspect="1"/>
          </p:cNvPicPr>
          <p:nvPr>
            <p:ph type="pic" sz="quarter" idx="23"/>
          </p:nvPr>
        </p:nvPicPr>
        <p:blipFill>
          <a:blip r:embed="rId5">
            <a:extLst>
              <a:ext uri="{28A0092B-C50C-407E-A947-70E740481C1C}">
                <a14:useLocalDpi xmlns:a14="http://schemas.microsoft.com/office/drawing/2010/main" val="0"/>
              </a:ext>
            </a:extLst>
          </a:blip>
          <a:srcRect/>
          <a:stretch>
            <a:fillRect/>
          </a:stretch>
        </p:blipFill>
        <p:spPr bwMode="white">
          <a:xfrm>
            <a:off x="4378157" y="3792078"/>
            <a:ext cx="576000" cy="576000"/>
          </a:xfrm>
        </p:spPr>
      </p:pic>
    </p:spTree>
    <p:extLst>
      <p:ext uri="{BB962C8B-B14F-4D97-AF65-F5344CB8AC3E}">
        <p14:creationId xmlns:p14="http://schemas.microsoft.com/office/powerpoint/2010/main" val="3366032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People discuss something">
            <a:extLst>
              <a:ext uri="{FF2B5EF4-FFF2-40B4-BE49-F238E27FC236}">
                <a16:creationId xmlns:a16="http://schemas.microsoft.com/office/drawing/2014/main" id="{AA6A75DC-BE31-480B-B034-B1DF7AFA5097}"/>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a:stretch/>
        </p:blipFill>
        <p:spPr>
          <a:xfrm>
            <a:off x="0" y="3115389"/>
            <a:ext cx="12192000" cy="3742611"/>
          </a:xfrm>
        </p:spPr>
      </p:pic>
      <p:sp>
        <p:nvSpPr>
          <p:cNvPr id="12" name="object 3" descr="Blue rectangle">
            <a:extLst>
              <a:ext uri="{FF2B5EF4-FFF2-40B4-BE49-F238E27FC236}">
                <a16:creationId xmlns:a16="http://schemas.microsoft.com/office/drawing/2014/main" id="{CDEEA71D-C3B3-45BB-A776-D17D92A58127}"/>
              </a:ext>
            </a:extLst>
          </p:cNvPr>
          <p:cNvSpPr/>
          <p:nvPr/>
        </p:nvSpPr>
        <p:spPr>
          <a:xfrm>
            <a:off x="2400" y="3115389"/>
            <a:ext cx="12189600" cy="3742611"/>
          </a:xfrm>
          <a:custGeom>
            <a:avLst/>
            <a:gdLst/>
            <a:ahLst/>
            <a:cxnLst/>
            <a:rect l="l" t="t" r="r" b="b"/>
            <a:pathLst>
              <a:path w="12189460" h="6858000">
                <a:moveTo>
                  <a:pt x="0" y="6858000"/>
                </a:moveTo>
                <a:lnTo>
                  <a:pt x="12188952" y="6858000"/>
                </a:lnTo>
                <a:lnTo>
                  <a:pt x="12188952" y="0"/>
                </a:lnTo>
                <a:lnTo>
                  <a:pt x="0" y="0"/>
                </a:lnTo>
                <a:lnTo>
                  <a:pt x="0" y="6858000"/>
                </a:lnTo>
                <a:close/>
              </a:path>
            </a:pathLst>
          </a:custGeom>
          <a:solidFill>
            <a:schemeClr val="tx2">
              <a:alpha val="80000"/>
            </a:schemeClr>
          </a:solidFill>
        </p:spPr>
        <p:txBody>
          <a:bodyPr wrap="square" lIns="0" tIns="0" rIns="0" bIns="0" rtlCol="0"/>
          <a:lstStyle/>
          <a:p>
            <a:endParaRPr lang="en-US"/>
          </a:p>
        </p:txBody>
      </p:sp>
      <p:sp>
        <p:nvSpPr>
          <p:cNvPr id="13" name="Oval 12" descr="Beige oval">
            <a:extLst>
              <a:ext uri="{FF2B5EF4-FFF2-40B4-BE49-F238E27FC236}">
                <a16:creationId xmlns:a16="http://schemas.microsoft.com/office/drawing/2014/main" id="{F336552F-CA64-452F-9BD8-01334388BFF5}"/>
              </a:ext>
            </a:extLst>
          </p:cNvPr>
          <p:cNvSpPr/>
          <p:nvPr/>
        </p:nvSpPr>
        <p:spPr>
          <a:xfrm>
            <a:off x="11562237" y="6227432"/>
            <a:ext cx="266400" cy="26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F9ADB42F-AE48-4323-897F-DB5A083BD103}"/>
              </a:ext>
            </a:extLst>
          </p:cNvPr>
          <p:cNvSpPr>
            <a:spLocks noGrp="1"/>
          </p:cNvSpPr>
          <p:nvPr>
            <p:ph type="title"/>
          </p:nvPr>
        </p:nvSpPr>
        <p:spPr>
          <a:xfrm>
            <a:off x="806168" y="365125"/>
            <a:ext cx="10515600" cy="1325563"/>
          </a:xfrm>
        </p:spPr>
        <p:txBody>
          <a:bodyPr/>
          <a:lstStyle/>
          <a:p>
            <a:r>
              <a:rPr lang="en-US"/>
              <a:t>REVENUE MODEL</a:t>
            </a:r>
          </a:p>
        </p:txBody>
      </p:sp>
      <p:sp>
        <p:nvSpPr>
          <p:cNvPr id="4" name="Text Placeholder 3">
            <a:extLst>
              <a:ext uri="{FF2B5EF4-FFF2-40B4-BE49-F238E27FC236}">
                <a16:creationId xmlns:a16="http://schemas.microsoft.com/office/drawing/2014/main" id="{293C1E99-672F-46AE-BB08-DD22B0928366}"/>
              </a:ext>
            </a:extLst>
          </p:cNvPr>
          <p:cNvSpPr>
            <a:spLocks noGrp="1"/>
          </p:cNvSpPr>
          <p:nvPr>
            <p:ph type="body" idx="1"/>
          </p:nvPr>
        </p:nvSpPr>
        <p:spPr bwMode="white">
          <a:xfrm>
            <a:off x="2053088" y="1985963"/>
            <a:ext cx="3789362" cy="823912"/>
          </a:xfrm>
        </p:spPr>
        <p:txBody>
          <a:bodyPr/>
          <a:lstStyle/>
          <a:p>
            <a:r>
              <a:rPr lang="en-US"/>
              <a:t>Scholar </a:t>
            </a:r>
          </a:p>
        </p:txBody>
      </p:sp>
      <p:sp>
        <p:nvSpPr>
          <p:cNvPr id="6" name="Text Placeholder 5">
            <a:extLst>
              <a:ext uri="{FF2B5EF4-FFF2-40B4-BE49-F238E27FC236}">
                <a16:creationId xmlns:a16="http://schemas.microsoft.com/office/drawing/2014/main" id="{38A73375-FA03-4191-8AD5-B40CD9B59B94}"/>
              </a:ext>
            </a:extLst>
          </p:cNvPr>
          <p:cNvSpPr>
            <a:spLocks noGrp="1"/>
          </p:cNvSpPr>
          <p:nvPr>
            <p:ph type="body" sz="quarter" idx="3"/>
          </p:nvPr>
        </p:nvSpPr>
        <p:spPr bwMode="white"/>
        <p:txBody>
          <a:bodyPr/>
          <a:lstStyle/>
          <a:p>
            <a:r>
              <a:rPr lang="en-US"/>
              <a:t>Internship company </a:t>
            </a:r>
          </a:p>
        </p:txBody>
      </p:sp>
      <p:sp>
        <p:nvSpPr>
          <p:cNvPr id="8" name="Slide Number Placeholder 7">
            <a:extLst>
              <a:ext uri="{FF2B5EF4-FFF2-40B4-BE49-F238E27FC236}">
                <a16:creationId xmlns:a16="http://schemas.microsoft.com/office/drawing/2014/main" id="{68F7FB6B-EAC9-40F7-9522-61A8D53EFAF9}"/>
              </a:ext>
            </a:extLst>
          </p:cNvPr>
          <p:cNvSpPr>
            <a:spLocks noGrp="1"/>
          </p:cNvSpPr>
          <p:nvPr>
            <p:ph type="sldNum" sz="quarter" idx="12"/>
          </p:nvPr>
        </p:nvSpPr>
        <p:spPr/>
        <p:txBody>
          <a:bodyPr/>
          <a:lstStyle/>
          <a:p>
            <a:fld id="{82EE24B5-652C-4DB5-B7C3-B5BBEC1280B1}" type="slidenum">
              <a:rPr lang="en-US" smtClean="0"/>
              <a:t>6</a:t>
            </a:fld>
            <a:endParaRPr lang="en-US"/>
          </a:p>
        </p:txBody>
      </p:sp>
      <p:sp>
        <p:nvSpPr>
          <p:cNvPr id="9" name="object 5" descr="Beige rectangle">
            <a:extLst>
              <a:ext uri="{FF2B5EF4-FFF2-40B4-BE49-F238E27FC236}">
                <a16:creationId xmlns:a16="http://schemas.microsoft.com/office/drawing/2014/main" id="{890F7762-BD37-4D33-9F80-1DA07B5E172E}"/>
              </a:ext>
            </a:extLst>
          </p:cNvPr>
          <p:cNvSpPr/>
          <p:nvPr/>
        </p:nvSpPr>
        <p:spPr>
          <a:xfrm>
            <a:off x="915637" y="1346384"/>
            <a:ext cx="3672000" cy="0"/>
          </a:xfrm>
          <a:custGeom>
            <a:avLst/>
            <a:gdLst/>
            <a:ahLst/>
            <a:cxnLst/>
            <a:rect l="l" t="t" r="r" b="b"/>
            <a:pathLst>
              <a:path w="3931920">
                <a:moveTo>
                  <a:pt x="0" y="0"/>
                </a:moveTo>
                <a:lnTo>
                  <a:pt x="3931920" y="0"/>
                </a:lnTo>
              </a:path>
            </a:pathLst>
          </a:custGeom>
          <a:ln w="54864">
            <a:solidFill>
              <a:schemeClr val="accent1"/>
            </a:solidFill>
          </a:ln>
        </p:spPr>
        <p:txBody>
          <a:bodyPr wrap="square" lIns="0" tIns="0" rIns="0" bIns="0" rtlCol="0"/>
          <a:lstStyle/>
          <a:p>
            <a:endParaRPr lang="en-US"/>
          </a:p>
        </p:txBody>
      </p:sp>
      <p:sp>
        <p:nvSpPr>
          <p:cNvPr id="10" name="object 6" descr="Blue rectangle">
            <a:extLst>
              <a:ext uri="{FF2B5EF4-FFF2-40B4-BE49-F238E27FC236}">
                <a16:creationId xmlns:a16="http://schemas.microsoft.com/office/drawing/2014/main" id="{4E0F3A54-7995-AF25-90BA-1D819B063A97}"/>
              </a:ext>
            </a:extLst>
          </p:cNvPr>
          <p:cNvSpPr/>
          <p:nvPr/>
        </p:nvSpPr>
        <p:spPr>
          <a:xfrm>
            <a:off x="-2677" y="3210106"/>
            <a:ext cx="12194677" cy="923027"/>
          </a:xfrm>
          <a:custGeom>
            <a:avLst/>
            <a:gdLst/>
            <a:ahLst/>
            <a:cxnLst/>
            <a:rect l="l" t="t" r="r" b="b"/>
            <a:pathLst>
              <a:path w="6689725" h="3528060">
                <a:moveTo>
                  <a:pt x="0" y="3527996"/>
                </a:moveTo>
                <a:lnTo>
                  <a:pt x="6689648" y="3527996"/>
                </a:lnTo>
                <a:lnTo>
                  <a:pt x="6689648" y="0"/>
                </a:lnTo>
                <a:lnTo>
                  <a:pt x="0" y="0"/>
                </a:lnTo>
                <a:lnTo>
                  <a:pt x="0" y="3527996"/>
                </a:lnTo>
                <a:close/>
              </a:path>
            </a:pathLst>
          </a:custGeom>
          <a:solidFill>
            <a:schemeClr val="accent2"/>
          </a:solidFill>
        </p:spPr>
        <p:txBody>
          <a:bodyPr wrap="square" lIns="0" tIns="0" rIns="0" bIns="0" rtlCol="0"/>
          <a:lstStyle/>
          <a:p>
            <a:r>
              <a:rPr lang="en-US">
                <a:solidFill>
                  <a:schemeClr val="bg1"/>
                </a:solidFill>
              </a:rPr>
              <a:t>Phase 1 –Scholar signs 1-to-2-year paid internship</a:t>
            </a:r>
          </a:p>
        </p:txBody>
      </p:sp>
      <p:sp>
        <p:nvSpPr>
          <p:cNvPr id="14" name="object 6" descr="Blue rectangle">
            <a:extLst>
              <a:ext uri="{FF2B5EF4-FFF2-40B4-BE49-F238E27FC236}">
                <a16:creationId xmlns:a16="http://schemas.microsoft.com/office/drawing/2014/main" id="{CC7EA23F-F0A5-3FB1-C104-15CA9BA7DDBF}"/>
              </a:ext>
            </a:extLst>
          </p:cNvPr>
          <p:cNvSpPr/>
          <p:nvPr/>
        </p:nvSpPr>
        <p:spPr>
          <a:xfrm>
            <a:off x="0" y="4220449"/>
            <a:ext cx="12194677" cy="1195560"/>
          </a:xfrm>
          <a:custGeom>
            <a:avLst/>
            <a:gdLst/>
            <a:ahLst/>
            <a:cxnLst/>
            <a:rect l="l" t="t" r="r" b="b"/>
            <a:pathLst>
              <a:path w="6689725" h="3528060">
                <a:moveTo>
                  <a:pt x="0" y="3527996"/>
                </a:moveTo>
                <a:lnTo>
                  <a:pt x="6689648" y="3527996"/>
                </a:lnTo>
                <a:lnTo>
                  <a:pt x="6689648" y="0"/>
                </a:lnTo>
                <a:lnTo>
                  <a:pt x="0" y="0"/>
                </a:lnTo>
                <a:lnTo>
                  <a:pt x="0" y="3527996"/>
                </a:lnTo>
                <a:close/>
              </a:path>
            </a:pathLst>
          </a:custGeom>
          <a:solidFill>
            <a:schemeClr val="accent2"/>
          </a:solidFill>
        </p:spPr>
        <p:txBody>
          <a:bodyPr wrap="square" lIns="0" tIns="0" rIns="0" bIns="0" rtlCol="0"/>
          <a:lstStyle/>
          <a:p>
            <a:r>
              <a:rPr lang="en-US">
                <a:solidFill>
                  <a:schemeClr val="bg1"/>
                </a:solidFill>
              </a:rPr>
              <a:t>Phase 2 – Scholar is presented with and signs an offer at the conclusion of the paid internship</a:t>
            </a:r>
          </a:p>
        </p:txBody>
      </p:sp>
      <p:sp>
        <p:nvSpPr>
          <p:cNvPr id="15" name="object 6" descr="Blue rectangle">
            <a:extLst>
              <a:ext uri="{FF2B5EF4-FFF2-40B4-BE49-F238E27FC236}">
                <a16:creationId xmlns:a16="http://schemas.microsoft.com/office/drawing/2014/main" id="{845A3658-F0EF-7678-A8EA-970DB0DD4D23}"/>
              </a:ext>
            </a:extLst>
          </p:cNvPr>
          <p:cNvSpPr/>
          <p:nvPr/>
        </p:nvSpPr>
        <p:spPr>
          <a:xfrm>
            <a:off x="0" y="5503326"/>
            <a:ext cx="12194677" cy="989550"/>
          </a:xfrm>
          <a:custGeom>
            <a:avLst/>
            <a:gdLst/>
            <a:ahLst/>
            <a:cxnLst/>
            <a:rect l="l" t="t" r="r" b="b"/>
            <a:pathLst>
              <a:path w="6689725" h="3528060">
                <a:moveTo>
                  <a:pt x="0" y="3527996"/>
                </a:moveTo>
                <a:lnTo>
                  <a:pt x="6689648" y="3527996"/>
                </a:lnTo>
                <a:lnTo>
                  <a:pt x="6689648" y="0"/>
                </a:lnTo>
                <a:lnTo>
                  <a:pt x="0" y="0"/>
                </a:lnTo>
                <a:lnTo>
                  <a:pt x="0" y="3527996"/>
                </a:lnTo>
                <a:close/>
              </a:path>
            </a:pathLst>
          </a:custGeom>
          <a:solidFill>
            <a:schemeClr val="accent2"/>
          </a:solidFill>
        </p:spPr>
        <p:txBody>
          <a:bodyPr wrap="square" lIns="0" tIns="0" rIns="0" bIns="0" rtlCol="0"/>
          <a:lstStyle/>
          <a:p>
            <a:r>
              <a:rPr lang="en-US">
                <a:solidFill>
                  <a:schemeClr val="bg1"/>
                </a:solidFill>
              </a:rPr>
              <a:t>Phase 3 – Scholar employed at the company 2 years after placement offer</a:t>
            </a:r>
          </a:p>
          <a:p>
            <a:endParaRPr lang="en-US"/>
          </a:p>
        </p:txBody>
      </p:sp>
      <p:sp>
        <p:nvSpPr>
          <p:cNvPr id="5" name="Content Placeholder 4">
            <a:extLst>
              <a:ext uri="{FF2B5EF4-FFF2-40B4-BE49-F238E27FC236}">
                <a16:creationId xmlns:a16="http://schemas.microsoft.com/office/drawing/2014/main" id="{6DEAD4F2-C5CC-44E9-A092-76413D5CA7F4}"/>
              </a:ext>
            </a:extLst>
          </p:cNvPr>
          <p:cNvSpPr>
            <a:spLocks noGrp="1"/>
          </p:cNvSpPr>
          <p:nvPr>
            <p:ph sz="half" idx="2"/>
          </p:nvPr>
        </p:nvSpPr>
        <p:spPr bwMode="white">
          <a:xfrm>
            <a:off x="2053088" y="3710435"/>
            <a:ext cx="4042912" cy="3039731"/>
          </a:xfrm>
        </p:spPr>
        <p:txBody>
          <a:bodyPr>
            <a:normAutofit/>
          </a:bodyPr>
          <a:lstStyle/>
          <a:p>
            <a:pPr>
              <a:lnSpc>
                <a:spcPct val="125000"/>
              </a:lnSpc>
              <a:spcBef>
                <a:spcPts val="100"/>
              </a:spcBef>
              <a:buClr>
                <a:schemeClr val="accent1"/>
              </a:buClr>
            </a:pPr>
            <a:r>
              <a:rPr lang="en-US" sz="1800" i="1" spc="-5">
                <a:solidFill>
                  <a:srgbClr val="FFFFFF"/>
                </a:solidFill>
                <a:cs typeface="Arial"/>
              </a:rPr>
              <a:t>Payment for service:</a:t>
            </a:r>
            <a:r>
              <a:rPr lang="en-US" sz="1800" i="1" spc="-45">
                <a:solidFill>
                  <a:srgbClr val="FFFFFF"/>
                </a:solidFill>
                <a:cs typeface="Arial"/>
              </a:rPr>
              <a:t> </a:t>
            </a:r>
            <a:r>
              <a:rPr lang="en-US" sz="1800" b="1" i="1" spc="-5">
                <a:solidFill>
                  <a:schemeClr val="accent1"/>
                </a:solidFill>
                <a:cs typeface="Arial"/>
              </a:rPr>
              <a:t>$150 flat rate</a:t>
            </a:r>
          </a:p>
          <a:p>
            <a:pPr>
              <a:lnSpc>
                <a:spcPct val="125000"/>
              </a:lnSpc>
              <a:spcBef>
                <a:spcPts val="100"/>
              </a:spcBef>
              <a:buClr>
                <a:schemeClr val="accent1"/>
              </a:buClr>
            </a:pPr>
            <a:endParaRPr lang="en-US" sz="1800" i="1" spc="-5">
              <a:solidFill>
                <a:srgbClr val="FFFFFF"/>
              </a:solidFill>
              <a:cs typeface="Arial"/>
            </a:endParaRPr>
          </a:p>
          <a:p>
            <a:pPr>
              <a:lnSpc>
                <a:spcPct val="125000"/>
              </a:lnSpc>
              <a:buClr>
                <a:schemeClr val="accent1"/>
              </a:buClr>
            </a:pPr>
            <a:r>
              <a:rPr lang="en-US" sz="1800" i="1" spc="-5">
                <a:solidFill>
                  <a:srgbClr val="FFFFFF"/>
                </a:solidFill>
                <a:cs typeface="Arial"/>
              </a:rPr>
              <a:t>Reimbursement: </a:t>
            </a:r>
            <a:r>
              <a:rPr lang="en-US" sz="1800" b="1" i="1" spc="-5">
                <a:solidFill>
                  <a:schemeClr val="accent1"/>
                </a:solidFill>
                <a:cs typeface="Arial"/>
              </a:rPr>
              <a:t>-$150 service fee</a:t>
            </a:r>
          </a:p>
          <a:p>
            <a:pPr>
              <a:lnSpc>
                <a:spcPct val="125000"/>
              </a:lnSpc>
              <a:buClr>
                <a:schemeClr val="accent1"/>
              </a:buClr>
            </a:pPr>
            <a:r>
              <a:rPr lang="en-US" sz="1800" i="1" spc="-5">
                <a:solidFill>
                  <a:srgbClr val="FFFFFF"/>
                </a:solidFill>
                <a:cs typeface="Arial"/>
              </a:rPr>
              <a:t>Placement incentive</a:t>
            </a:r>
            <a:r>
              <a:rPr lang="en-US" sz="1800" i="1" spc="-35">
                <a:solidFill>
                  <a:srgbClr val="FFFFFF"/>
                </a:solidFill>
                <a:cs typeface="Arial"/>
              </a:rPr>
              <a:t>:</a:t>
            </a:r>
            <a:r>
              <a:rPr lang="en-US" sz="1800" i="1" spc="-15">
                <a:solidFill>
                  <a:srgbClr val="FFFFFF"/>
                </a:solidFill>
                <a:cs typeface="Arial"/>
              </a:rPr>
              <a:t> </a:t>
            </a:r>
            <a:r>
              <a:rPr lang="en-US" sz="1800" b="1" i="1" spc="-5">
                <a:solidFill>
                  <a:schemeClr val="accent1"/>
                </a:solidFill>
                <a:cs typeface="Arial"/>
              </a:rPr>
              <a:t>$500</a:t>
            </a:r>
            <a:br>
              <a:rPr lang="en-US" sz="1800" b="1" i="1" spc="-5">
                <a:solidFill>
                  <a:schemeClr val="accent1"/>
                </a:solidFill>
                <a:cs typeface="Arial"/>
              </a:rPr>
            </a:br>
            <a:endParaRPr lang="en-US" sz="1800" b="1" i="1" spc="-5">
              <a:solidFill>
                <a:schemeClr val="accent1"/>
              </a:solidFill>
              <a:cs typeface="Arial"/>
            </a:endParaRPr>
          </a:p>
          <a:p>
            <a:pPr marR="775335">
              <a:lnSpc>
                <a:spcPct val="125000"/>
              </a:lnSpc>
              <a:spcBef>
                <a:spcPts val="1800"/>
              </a:spcBef>
              <a:buClr>
                <a:schemeClr val="accent1"/>
              </a:buClr>
            </a:pPr>
            <a:r>
              <a:rPr lang="en-US" sz="1800" i="1">
                <a:solidFill>
                  <a:srgbClr val="FFFFFF"/>
                </a:solidFill>
                <a:cs typeface="Arial"/>
              </a:rPr>
              <a:t>Retention incentive: </a:t>
            </a:r>
            <a:r>
              <a:rPr lang="en-US" sz="1800" b="1" i="1" spc="-5">
                <a:solidFill>
                  <a:schemeClr val="accent1"/>
                </a:solidFill>
                <a:cs typeface="Arial"/>
              </a:rPr>
              <a:t>$500</a:t>
            </a:r>
          </a:p>
        </p:txBody>
      </p:sp>
      <p:sp>
        <p:nvSpPr>
          <p:cNvPr id="7" name="Content Placeholder 6">
            <a:extLst>
              <a:ext uri="{FF2B5EF4-FFF2-40B4-BE49-F238E27FC236}">
                <a16:creationId xmlns:a16="http://schemas.microsoft.com/office/drawing/2014/main" id="{7E0C6FDF-5982-4E37-B65D-F7B05D0FFB52}"/>
              </a:ext>
            </a:extLst>
          </p:cNvPr>
          <p:cNvSpPr>
            <a:spLocks noGrp="1"/>
          </p:cNvSpPr>
          <p:nvPr>
            <p:ph sz="quarter" idx="4"/>
          </p:nvPr>
        </p:nvSpPr>
        <p:spPr bwMode="white">
          <a:xfrm>
            <a:off x="6249290" y="3680245"/>
            <a:ext cx="5413623" cy="3039732"/>
          </a:xfrm>
        </p:spPr>
        <p:txBody>
          <a:bodyPr>
            <a:normAutofit/>
          </a:bodyPr>
          <a:lstStyle/>
          <a:p>
            <a:pPr>
              <a:lnSpc>
                <a:spcPct val="125000"/>
              </a:lnSpc>
              <a:spcBef>
                <a:spcPts val="100"/>
              </a:spcBef>
              <a:buClr>
                <a:schemeClr val="accent1"/>
              </a:buClr>
            </a:pPr>
            <a:r>
              <a:rPr lang="en-US" sz="1800" i="1" spc="-5">
                <a:solidFill>
                  <a:srgbClr val="FFFFFF"/>
                </a:solidFill>
                <a:cs typeface="Arial"/>
              </a:rPr>
              <a:t>Match fee</a:t>
            </a:r>
            <a:r>
              <a:rPr lang="en-US" sz="1800" i="1">
                <a:solidFill>
                  <a:srgbClr val="FFFFFF"/>
                </a:solidFill>
                <a:cs typeface="Arial"/>
              </a:rPr>
              <a:t>: </a:t>
            </a:r>
            <a:r>
              <a:rPr lang="en-US" sz="1800" b="1" i="1" spc="-5">
                <a:solidFill>
                  <a:schemeClr val="accent1"/>
                </a:solidFill>
                <a:cs typeface="Arial"/>
              </a:rPr>
              <a:t>4% assumed gross salary (~$1,400)</a:t>
            </a:r>
          </a:p>
          <a:p>
            <a:pPr>
              <a:lnSpc>
                <a:spcPct val="125000"/>
              </a:lnSpc>
              <a:spcBef>
                <a:spcPts val="100"/>
              </a:spcBef>
              <a:buClr>
                <a:schemeClr val="accent1"/>
              </a:buClr>
            </a:pPr>
            <a:endParaRPr lang="en-US" sz="1800" i="1">
              <a:solidFill>
                <a:srgbClr val="FFFFFF"/>
              </a:solidFill>
              <a:cs typeface="Arial"/>
            </a:endParaRPr>
          </a:p>
          <a:p>
            <a:pPr>
              <a:lnSpc>
                <a:spcPct val="125000"/>
              </a:lnSpc>
              <a:buClr>
                <a:schemeClr val="accent1"/>
              </a:buClr>
            </a:pPr>
            <a:r>
              <a:rPr lang="en-US" sz="1800" i="1">
                <a:solidFill>
                  <a:srgbClr val="FFFFFF"/>
                </a:solidFill>
                <a:cs typeface="Arial"/>
              </a:rPr>
              <a:t>Placement Fee: </a:t>
            </a:r>
            <a:r>
              <a:rPr lang="en-US" sz="1800" b="1" i="1" spc="-5">
                <a:solidFill>
                  <a:schemeClr val="accent1"/>
                </a:solidFill>
                <a:cs typeface="Arial"/>
              </a:rPr>
              <a:t>14% of gross salary less the Matching Fee, with floor price of $3,600</a:t>
            </a:r>
          </a:p>
          <a:p>
            <a:pPr marL="0" indent="0">
              <a:lnSpc>
                <a:spcPct val="125000"/>
              </a:lnSpc>
              <a:buClr>
                <a:schemeClr val="accent1"/>
              </a:buClr>
              <a:buNone/>
            </a:pPr>
            <a:endParaRPr lang="en-US" sz="2400" b="1" i="1" spc="-5">
              <a:solidFill>
                <a:schemeClr val="accent1"/>
              </a:solidFill>
              <a:cs typeface="Arial"/>
            </a:endParaRPr>
          </a:p>
          <a:p>
            <a:pPr>
              <a:lnSpc>
                <a:spcPct val="125000"/>
              </a:lnSpc>
              <a:buClr>
                <a:schemeClr val="accent1"/>
              </a:buClr>
            </a:pPr>
            <a:r>
              <a:rPr lang="en-US" sz="1800" i="1">
                <a:solidFill>
                  <a:srgbClr val="FFFFFF"/>
                </a:solidFill>
                <a:cs typeface="Arial"/>
              </a:rPr>
              <a:t>Retention Fee: </a:t>
            </a:r>
            <a:r>
              <a:rPr lang="en-US" sz="1800" b="1" i="1" spc="-5">
                <a:solidFill>
                  <a:schemeClr val="accent1"/>
                </a:solidFill>
                <a:cs typeface="Arial"/>
              </a:rPr>
              <a:t>4% of current salary (~$1,400+)</a:t>
            </a:r>
          </a:p>
        </p:txBody>
      </p:sp>
    </p:spTree>
    <p:extLst>
      <p:ext uri="{BB962C8B-B14F-4D97-AF65-F5344CB8AC3E}">
        <p14:creationId xmlns:p14="http://schemas.microsoft.com/office/powerpoint/2010/main" val="3616111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5" descr="Table">
            <a:extLst>
              <a:ext uri="{FF2B5EF4-FFF2-40B4-BE49-F238E27FC236}">
                <a16:creationId xmlns:a16="http://schemas.microsoft.com/office/drawing/2014/main" id="{4B0BCC78-A7E9-4210-BED1-FB0F136FA0BF}"/>
              </a:ext>
            </a:extLst>
          </p:cNvPr>
          <p:cNvGraphicFramePr>
            <a:graphicFrameLocks noGrp="1"/>
          </p:cNvGraphicFramePr>
          <p:nvPr>
            <p:ph sz="half" idx="1"/>
            <p:extLst>
              <p:ext uri="{D42A27DB-BD31-4B8C-83A1-F6EECF244321}">
                <p14:modId xmlns:p14="http://schemas.microsoft.com/office/powerpoint/2010/main" val="13254049"/>
              </p:ext>
            </p:extLst>
          </p:nvPr>
        </p:nvGraphicFramePr>
        <p:xfrm>
          <a:off x="947738" y="4189906"/>
          <a:ext cx="7746553" cy="2302968"/>
        </p:xfrm>
        <a:graphic>
          <a:graphicData uri="http://schemas.openxmlformats.org/drawingml/2006/table">
            <a:tbl>
              <a:tblPr firstRow="1" bandRow="1">
                <a:tableStyleId>{5C22544A-7EE6-4342-B048-85BDC9FD1C3A}</a:tableStyleId>
              </a:tblPr>
              <a:tblGrid>
                <a:gridCol w="2053687">
                  <a:extLst>
                    <a:ext uri="{9D8B030D-6E8A-4147-A177-3AD203B41FA5}">
                      <a16:colId xmlns:a16="http://schemas.microsoft.com/office/drawing/2014/main" val="413496124"/>
                    </a:ext>
                  </a:extLst>
                </a:gridCol>
                <a:gridCol w="1436517">
                  <a:extLst>
                    <a:ext uri="{9D8B030D-6E8A-4147-A177-3AD203B41FA5}">
                      <a16:colId xmlns:a16="http://schemas.microsoft.com/office/drawing/2014/main" val="1609701450"/>
                    </a:ext>
                  </a:extLst>
                </a:gridCol>
                <a:gridCol w="1418783">
                  <a:extLst>
                    <a:ext uri="{9D8B030D-6E8A-4147-A177-3AD203B41FA5}">
                      <a16:colId xmlns:a16="http://schemas.microsoft.com/office/drawing/2014/main" val="3998250674"/>
                    </a:ext>
                  </a:extLst>
                </a:gridCol>
                <a:gridCol w="1418783">
                  <a:extLst>
                    <a:ext uri="{9D8B030D-6E8A-4147-A177-3AD203B41FA5}">
                      <a16:colId xmlns:a16="http://schemas.microsoft.com/office/drawing/2014/main" val="3885689842"/>
                    </a:ext>
                  </a:extLst>
                </a:gridCol>
                <a:gridCol w="1418783">
                  <a:extLst>
                    <a:ext uri="{9D8B030D-6E8A-4147-A177-3AD203B41FA5}">
                      <a16:colId xmlns:a16="http://schemas.microsoft.com/office/drawing/2014/main" val="2581020686"/>
                    </a:ext>
                  </a:extLst>
                </a:gridCol>
              </a:tblGrid>
              <a:tr h="302029">
                <a:tc>
                  <a:txBody>
                    <a:bodyPr/>
                    <a:lstStyle/>
                    <a:p>
                      <a:pPr marL="216000" algn="l">
                        <a:lnSpc>
                          <a:spcPct val="100000"/>
                        </a:lnSpc>
                        <a:spcBef>
                          <a:spcPts val="785"/>
                        </a:spcBef>
                      </a:pPr>
                      <a:r>
                        <a:rPr lang="en-US" sz="1400" b="1" spc="-5">
                          <a:solidFill>
                            <a:schemeClr val="bg2">
                              <a:lumMod val="20000"/>
                              <a:lumOff val="80000"/>
                            </a:schemeClr>
                          </a:solidFill>
                          <a:latin typeface="+mn-lt"/>
                          <a:cs typeface="Arial"/>
                        </a:rPr>
                        <a:t>CUSTOMERS</a:t>
                      </a:r>
                      <a:endParaRPr sz="1400">
                        <a:solidFill>
                          <a:schemeClr val="bg2">
                            <a:lumMod val="20000"/>
                            <a:lumOff val="80000"/>
                          </a:schemeClr>
                        </a:solidFill>
                        <a:latin typeface="+mn-lt"/>
                        <a:cs typeface="Arial"/>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216000" algn="l">
                        <a:lnSpc>
                          <a:spcPct val="100000"/>
                        </a:lnSpc>
                        <a:spcBef>
                          <a:spcPts val="785"/>
                        </a:spcBef>
                      </a:pPr>
                      <a:r>
                        <a:rPr sz="1400" b="1">
                          <a:solidFill>
                            <a:schemeClr val="bg2">
                              <a:lumMod val="20000"/>
                              <a:lumOff val="80000"/>
                            </a:schemeClr>
                          </a:solidFill>
                          <a:latin typeface="+mn-lt"/>
                          <a:cs typeface="Arial"/>
                        </a:rPr>
                        <a:t>GROWTH</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216000" algn="l">
                        <a:lnSpc>
                          <a:spcPct val="100000"/>
                        </a:lnSpc>
                        <a:spcBef>
                          <a:spcPts val="785"/>
                        </a:spcBef>
                      </a:pPr>
                      <a:r>
                        <a:rPr sz="1400" b="1">
                          <a:solidFill>
                            <a:schemeClr val="bg2">
                              <a:lumMod val="20000"/>
                              <a:lumOff val="80000"/>
                            </a:schemeClr>
                          </a:solidFill>
                          <a:latin typeface="+mn-lt"/>
                          <a:cs typeface="Arial"/>
                        </a:rPr>
                        <a:t>YR1</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216000" algn="l">
                        <a:lnSpc>
                          <a:spcPct val="100000"/>
                        </a:lnSpc>
                        <a:spcBef>
                          <a:spcPts val="785"/>
                        </a:spcBef>
                      </a:pPr>
                      <a:r>
                        <a:rPr sz="1400" b="1">
                          <a:solidFill>
                            <a:schemeClr val="bg2">
                              <a:lumMod val="20000"/>
                              <a:lumOff val="80000"/>
                            </a:schemeClr>
                          </a:solidFill>
                          <a:latin typeface="+mn-lt"/>
                          <a:cs typeface="Arial"/>
                        </a:rPr>
                        <a:t>YR2</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216000" algn="l">
                        <a:lnSpc>
                          <a:spcPct val="100000"/>
                        </a:lnSpc>
                        <a:spcBef>
                          <a:spcPts val="785"/>
                        </a:spcBef>
                      </a:pPr>
                      <a:r>
                        <a:rPr sz="1400" b="1">
                          <a:solidFill>
                            <a:schemeClr val="bg2">
                              <a:lumMod val="20000"/>
                              <a:lumOff val="80000"/>
                            </a:schemeClr>
                          </a:solidFill>
                          <a:latin typeface="+mn-lt"/>
                          <a:cs typeface="Arial"/>
                        </a:rPr>
                        <a:t>YR3</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913940839"/>
                  </a:ext>
                </a:extLst>
              </a:tr>
              <a:tr h="317130">
                <a:tc>
                  <a:txBody>
                    <a:bodyPr/>
                    <a:lstStyle/>
                    <a:p>
                      <a:pPr marL="227965">
                        <a:lnSpc>
                          <a:spcPct val="100000"/>
                        </a:lnSpc>
                        <a:spcBef>
                          <a:spcPts val="415"/>
                        </a:spcBef>
                      </a:pPr>
                      <a:r>
                        <a:rPr lang="en-US" sz="1200">
                          <a:solidFill>
                            <a:schemeClr val="tx2">
                              <a:alpha val="70000"/>
                            </a:schemeClr>
                          </a:solidFill>
                          <a:latin typeface="+mn-lt"/>
                          <a:cs typeface="Arial"/>
                        </a:rPr>
                        <a:t>Customer 1</a:t>
                      </a:r>
                      <a:endParaRPr sz="1200">
                        <a:solidFill>
                          <a:schemeClr val="tx2">
                            <a:alpha val="70000"/>
                          </a:schemeClr>
                        </a:solidFill>
                        <a:latin typeface="+mn-lt"/>
                        <a:cs typeface="Arial"/>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226800">
                        <a:lnSpc>
                          <a:spcPct val="100000"/>
                        </a:lnSpc>
                        <a:spcBef>
                          <a:spcPts val="415"/>
                        </a:spcBef>
                      </a:pPr>
                      <a:r>
                        <a:rPr sz="1200" spc="-5">
                          <a:solidFill>
                            <a:schemeClr val="tx2">
                              <a:alpha val="70000"/>
                            </a:schemeClr>
                          </a:solidFill>
                          <a:latin typeface="+mn-lt"/>
                          <a:cs typeface="Arial"/>
                        </a:rPr>
                        <a:t>7%</a:t>
                      </a:r>
                      <a:endParaRPr sz="1200">
                        <a:solidFill>
                          <a:schemeClr val="tx2">
                            <a:alpha val="70000"/>
                          </a:schemeClr>
                        </a:solidFill>
                        <a:latin typeface="+mn-lt"/>
                        <a:cs typeface="Arial"/>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226800">
                        <a:lnSpc>
                          <a:spcPct val="100000"/>
                        </a:lnSpc>
                        <a:spcBef>
                          <a:spcPts val="415"/>
                        </a:spcBef>
                      </a:pPr>
                      <a:r>
                        <a:rPr sz="1200" spc="-5">
                          <a:solidFill>
                            <a:schemeClr val="tx2">
                              <a:alpha val="70000"/>
                            </a:schemeClr>
                          </a:solidFill>
                          <a:latin typeface="+mn-lt"/>
                          <a:cs typeface="Arial"/>
                        </a:rPr>
                        <a:t>$141,000</a:t>
                      </a:r>
                      <a:endParaRPr sz="1200">
                        <a:solidFill>
                          <a:schemeClr val="tx2">
                            <a:alpha val="70000"/>
                          </a:schemeClr>
                        </a:solidFill>
                        <a:latin typeface="+mn-lt"/>
                        <a:cs typeface="Arial"/>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226800">
                        <a:lnSpc>
                          <a:spcPct val="100000"/>
                        </a:lnSpc>
                        <a:spcBef>
                          <a:spcPts val="415"/>
                        </a:spcBef>
                      </a:pPr>
                      <a:r>
                        <a:rPr sz="1200" spc="-5">
                          <a:solidFill>
                            <a:schemeClr val="tx2">
                              <a:alpha val="70000"/>
                            </a:schemeClr>
                          </a:solidFill>
                          <a:latin typeface="+mn-lt"/>
                          <a:cs typeface="Arial"/>
                        </a:rPr>
                        <a:t>$150,870</a:t>
                      </a:r>
                      <a:endParaRPr sz="1200">
                        <a:solidFill>
                          <a:schemeClr val="tx2">
                            <a:alpha val="70000"/>
                          </a:schemeClr>
                        </a:solidFill>
                        <a:latin typeface="+mn-lt"/>
                        <a:cs typeface="Arial"/>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226800">
                        <a:lnSpc>
                          <a:spcPct val="100000"/>
                        </a:lnSpc>
                        <a:spcBef>
                          <a:spcPts val="415"/>
                        </a:spcBef>
                      </a:pPr>
                      <a:r>
                        <a:rPr sz="1200" spc="-5">
                          <a:solidFill>
                            <a:schemeClr val="tx2">
                              <a:alpha val="70000"/>
                            </a:schemeClr>
                          </a:solidFill>
                          <a:latin typeface="+mn-lt"/>
                          <a:cs typeface="Arial"/>
                        </a:rPr>
                        <a:t>$161,431</a:t>
                      </a:r>
                      <a:endParaRPr sz="1200">
                        <a:solidFill>
                          <a:schemeClr val="tx2">
                            <a:alpha val="70000"/>
                          </a:schemeClr>
                        </a:solidFill>
                        <a:latin typeface="+mn-lt"/>
                        <a:cs typeface="Arial"/>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82684356"/>
                  </a:ext>
                </a:extLst>
              </a:tr>
              <a:tr h="317130">
                <a:tc>
                  <a:txBody>
                    <a:bodyPr/>
                    <a:lstStyle/>
                    <a:p>
                      <a:pPr marL="227965">
                        <a:lnSpc>
                          <a:spcPct val="100000"/>
                        </a:lnSpc>
                        <a:spcBef>
                          <a:spcPts val="370"/>
                        </a:spcBef>
                      </a:pPr>
                      <a:r>
                        <a:rPr lang="en-US" sz="1200" spc="-5">
                          <a:solidFill>
                            <a:schemeClr val="tx2">
                              <a:alpha val="70000"/>
                            </a:schemeClr>
                          </a:solidFill>
                          <a:latin typeface="+mn-lt"/>
                          <a:cs typeface="Arial"/>
                        </a:rPr>
                        <a:t>Customer 2</a:t>
                      </a:r>
                      <a:endParaRPr sz="1200">
                        <a:solidFill>
                          <a:schemeClr val="tx2">
                            <a:alpha val="70000"/>
                          </a:schemeClr>
                        </a:solidFill>
                        <a:latin typeface="+mn-lt"/>
                        <a:cs typeface="Aria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226800">
                        <a:lnSpc>
                          <a:spcPct val="100000"/>
                        </a:lnSpc>
                        <a:spcBef>
                          <a:spcPts val="370"/>
                        </a:spcBef>
                      </a:pPr>
                      <a:r>
                        <a:rPr sz="1200" spc="-5">
                          <a:solidFill>
                            <a:schemeClr val="tx2">
                              <a:alpha val="70000"/>
                            </a:schemeClr>
                          </a:solidFill>
                          <a:latin typeface="+mn-lt"/>
                          <a:cs typeface="Arial"/>
                        </a:rPr>
                        <a:t>5%</a:t>
                      </a:r>
                      <a:endParaRPr sz="1200">
                        <a:solidFill>
                          <a:schemeClr val="tx2">
                            <a:alpha val="70000"/>
                          </a:schemeClr>
                        </a:solidFill>
                        <a:latin typeface="+mn-lt"/>
                        <a:cs typeface="Aria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226800">
                        <a:lnSpc>
                          <a:spcPct val="100000"/>
                        </a:lnSpc>
                        <a:spcBef>
                          <a:spcPts val="370"/>
                        </a:spcBef>
                      </a:pPr>
                      <a:r>
                        <a:rPr sz="1200" spc="-5">
                          <a:solidFill>
                            <a:schemeClr val="tx2">
                              <a:alpha val="70000"/>
                            </a:schemeClr>
                          </a:solidFill>
                          <a:latin typeface="+mn-lt"/>
                          <a:cs typeface="Arial"/>
                        </a:rPr>
                        <a:t>$63,000</a:t>
                      </a:r>
                      <a:endParaRPr sz="1200">
                        <a:solidFill>
                          <a:schemeClr val="tx2">
                            <a:alpha val="70000"/>
                          </a:schemeClr>
                        </a:solidFill>
                        <a:latin typeface="+mn-lt"/>
                        <a:cs typeface="Aria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226800">
                        <a:lnSpc>
                          <a:spcPct val="100000"/>
                        </a:lnSpc>
                        <a:spcBef>
                          <a:spcPts val="370"/>
                        </a:spcBef>
                      </a:pPr>
                      <a:r>
                        <a:rPr sz="1200" spc="-5">
                          <a:solidFill>
                            <a:schemeClr val="tx2">
                              <a:alpha val="70000"/>
                            </a:schemeClr>
                          </a:solidFill>
                          <a:latin typeface="+mn-lt"/>
                          <a:cs typeface="Arial"/>
                        </a:rPr>
                        <a:t>$66,150</a:t>
                      </a:r>
                      <a:endParaRPr sz="1200">
                        <a:solidFill>
                          <a:schemeClr val="tx2">
                            <a:alpha val="70000"/>
                          </a:schemeClr>
                        </a:solidFill>
                        <a:latin typeface="+mn-lt"/>
                        <a:cs typeface="Aria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226800">
                        <a:lnSpc>
                          <a:spcPct val="100000"/>
                        </a:lnSpc>
                        <a:spcBef>
                          <a:spcPts val="370"/>
                        </a:spcBef>
                      </a:pPr>
                      <a:r>
                        <a:rPr sz="1200" spc="-5">
                          <a:solidFill>
                            <a:schemeClr val="tx2">
                              <a:alpha val="70000"/>
                            </a:schemeClr>
                          </a:solidFill>
                          <a:latin typeface="+mn-lt"/>
                          <a:cs typeface="Arial"/>
                        </a:rPr>
                        <a:t>$69,457</a:t>
                      </a:r>
                      <a:endParaRPr sz="1200">
                        <a:solidFill>
                          <a:schemeClr val="tx2">
                            <a:alpha val="70000"/>
                          </a:schemeClr>
                        </a:solidFill>
                        <a:latin typeface="+mn-lt"/>
                        <a:cs typeface="Aria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49552476"/>
                  </a:ext>
                </a:extLst>
              </a:tr>
              <a:tr h="317130">
                <a:tc>
                  <a:txBody>
                    <a:bodyPr/>
                    <a:lstStyle/>
                    <a:p>
                      <a:pPr marL="227965">
                        <a:lnSpc>
                          <a:spcPct val="100000"/>
                        </a:lnSpc>
                        <a:spcBef>
                          <a:spcPts val="370"/>
                        </a:spcBef>
                      </a:pPr>
                      <a:r>
                        <a:rPr lang="en-US" sz="1200">
                          <a:solidFill>
                            <a:schemeClr val="tx2">
                              <a:alpha val="70000"/>
                            </a:schemeClr>
                          </a:solidFill>
                          <a:latin typeface="+mn-lt"/>
                          <a:cs typeface="Arial"/>
                        </a:rPr>
                        <a:t>Customer 3</a:t>
                      </a:r>
                      <a:endParaRPr sz="1200">
                        <a:solidFill>
                          <a:schemeClr val="tx2">
                            <a:alpha val="70000"/>
                          </a:schemeClr>
                        </a:solidFill>
                        <a:latin typeface="+mn-lt"/>
                        <a:cs typeface="Aria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226800">
                        <a:lnSpc>
                          <a:spcPct val="100000"/>
                        </a:lnSpc>
                        <a:spcBef>
                          <a:spcPts val="370"/>
                        </a:spcBef>
                      </a:pPr>
                      <a:r>
                        <a:rPr sz="1200" spc="-5">
                          <a:solidFill>
                            <a:schemeClr val="tx2">
                              <a:alpha val="70000"/>
                            </a:schemeClr>
                          </a:solidFill>
                          <a:latin typeface="+mn-lt"/>
                          <a:cs typeface="Arial"/>
                        </a:rPr>
                        <a:t>10%</a:t>
                      </a:r>
                      <a:endParaRPr sz="1200">
                        <a:solidFill>
                          <a:schemeClr val="tx2">
                            <a:alpha val="70000"/>
                          </a:schemeClr>
                        </a:solidFill>
                        <a:latin typeface="+mn-lt"/>
                        <a:cs typeface="Aria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226800">
                        <a:lnSpc>
                          <a:spcPct val="100000"/>
                        </a:lnSpc>
                        <a:spcBef>
                          <a:spcPts val="370"/>
                        </a:spcBef>
                      </a:pPr>
                      <a:r>
                        <a:rPr sz="1200" spc="-5">
                          <a:solidFill>
                            <a:schemeClr val="tx2">
                              <a:alpha val="70000"/>
                            </a:schemeClr>
                          </a:solidFill>
                          <a:latin typeface="+mn-lt"/>
                          <a:cs typeface="Arial"/>
                        </a:rPr>
                        <a:t>$51,000</a:t>
                      </a:r>
                      <a:endParaRPr sz="1200">
                        <a:solidFill>
                          <a:schemeClr val="tx2">
                            <a:alpha val="70000"/>
                          </a:schemeClr>
                        </a:solidFill>
                        <a:latin typeface="+mn-lt"/>
                        <a:cs typeface="Aria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226800">
                        <a:lnSpc>
                          <a:spcPct val="100000"/>
                        </a:lnSpc>
                        <a:spcBef>
                          <a:spcPts val="370"/>
                        </a:spcBef>
                      </a:pPr>
                      <a:r>
                        <a:rPr sz="1200" spc="-5">
                          <a:solidFill>
                            <a:schemeClr val="tx2">
                              <a:alpha val="70000"/>
                            </a:schemeClr>
                          </a:solidFill>
                          <a:latin typeface="+mn-lt"/>
                          <a:cs typeface="Arial"/>
                        </a:rPr>
                        <a:t>$56,100</a:t>
                      </a:r>
                      <a:endParaRPr sz="1200">
                        <a:solidFill>
                          <a:schemeClr val="tx2">
                            <a:alpha val="70000"/>
                          </a:schemeClr>
                        </a:solidFill>
                        <a:latin typeface="+mn-lt"/>
                        <a:cs typeface="Aria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226800">
                        <a:lnSpc>
                          <a:spcPct val="100000"/>
                        </a:lnSpc>
                        <a:spcBef>
                          <a:spcPts val="370"/>
                        </a:spcBef>
                      </a:pPr>
                      <a:r>
                        <a:rPr sz="1200" spc="-5">
                          <a:solidFill>
                            <a:schemeClr val="tx2">
                              <a:alpha val="70000"/>
                            </a:schemeClr>
                          </a:solidFill>
                          <a:latin typeface="+mn-lt"/>
                          <a:cs typeface="Arial"/>
                        </a:rPr>
                        <a:t>$61,710</a:t>
                      </a:r>
                      <a:endParaRPr sz="1200">
                        <a:solidFill>
                          <a:schemeClr val="tx2">
                            <a:alpha val="70000"/>
                          </a:schemeClr>
                        </a:solidFill>
                        <a:latin typeface="+mn-lt"/>
                        <a:cs typeface="Aria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12765872"/>
                  </a:ext>
                </a:extLst>
              </a:tr>
              <a:tr h="362434">
                <a:tc>
                  <a:txBody>
                    <a:bodyPr/>
                    <a:lstStyle/>
                    <a:p>
                      <a:pPr marL="227965">
                        <a:lnSpc>
                          <a:spcPct val="100000"/>
                        </a:lnSpc>
                        <a:spcBef>
                          <a:spcPts val="300"/>
                        </a:spcBef>
                      </a:pPr>
                      <a:r>
                        <a:rPr lang="en-US" sz="1200" spc="-5">
                          <a:solidFill>
                            <a:schemeClr val="tx2">
                              <a:alpha val="70000"/>
                            </a:schemeClr>
                          </a:solidFill>
                          <a:latin typeface="+mn-lt"/>
                          <a:cs typeface="Arial"/>
                        </a:rPr>
                        <a:t>Customer 4</a:t>
                      </a:r>
                      <a:endParaRPr sz="1200">
                        <a:solidFill>
                          <a:schemeClr val="tx2">
                            <a:alpha val="70000"/>
                          </a:schemeClr>
                        </a:solidFill>
                        <a:latin typeface="+mn-lt"/>
                        <a:cs typeface="Aria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226800">
                        <a:lnSpc>
                          <a:spcPct val="100000"/>
                        </a:lnSpc>
                        <a:spcBef>
                          <a:spcPts val="300"/>
                        </a:spcBef>
                      </a:pPr>
                      <a:r>
                        <a:rPr sz="1200" spc="-5">
                          <a:solidFill>
                            <a:schemeClr val="tx2">
                              <a:alpha val="70000"/>
                            </a:schemeClr>
                          </a:solidFill>
                          <a:latin typeface="+mn-lt"/>
                          <a:cs typeface="Arial"/>
                        </a:rPr>
                        <a:t>7%*</a:t>
                      </a:r>
                      <a:endParaRPr sz="1200">
                        <a:solidFill>
                          <a:schemeClr val="tx2">
                            <a:alpha val="70000"/>
                          </a:schemeClr>
                        </a:solidFill>
                        <a:latin typeface="+mn-lt"/>
                        <a:cs typeface="Aria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226800">
                        <a:lnSpc>
                          <a:spcPct val="100000"/>
                        </a:lnSpc>
                        <a:spcBef>
                          <a:spcPts val="300"/>
                        </a:spcBef>
                      </a:pPr>
                      <a:r>
                        <a:rPr sz="1200" spc="-5">
                          <a:solidFill>
                            <a:schemeClr val="tx2">
                              <a:alpha val="70000"/>
                            </a:schemeClr>
                          </a:solidFill>
                          <a:latin typeface="+mn-lt"/>
                          <a:cs typeface="Arial"/>
                        </a:rPr>
                        <a:t>$21,000</a:t>
                      </a:r>
                      <a:endParaRPr sz="1200">
                        <a:solidFill>
                          <a:schemeClr val="tx2">
                            <a:alpha val="70000"/>
                          </a:schemeClr>
                        </a:solidFill>
                        <a:latin typeface="+mn-lt"/>
                        <a:cs typeface="Aria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226800">
                        <a:lnSpc>
                          <a:spcPct val="100000"/>
                        </a:lnSpc>
                        <a:spcBef>
                          <a:spcPts val="300"/>
                        </a:spcBef>
                      </a:pPr>
                      <a:r>
                        <a:rPr sz="1200" spc="-5">
                          <a:solidFill>
                            <a:schemeClr val="tx2">
                              <a:alpha val="70000"/>
                            </a:schemeClr>
                          </a:solidFill>
                          <a:latin typeface="+mn-lt"/>
                          <a:cs typeface="Arial"/>
                        </a:rPr>
                        <a:t>$22,470</a:t>
                      </a:r>
                      <a:endParaRPr sz="1200">
                        <a:solidFill>
                          <a:schemeClr val="tx2">
                            <a:alpha val="70000"/>
                          </a:schemeClr>
                        </a:solidFill>
                        <a:latin typeface="+mn-lt"/>
                        <a:cs typeface="Aria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226800">
                        <a:lnSpc>
                          <a:spcPct val="100000"/>
                        </a:lnSpc>
                        <a:spcBef>
                          <a:spcPts val="300"/>
                        </a:spcBef>
                      </a:pPr>
                      <a:r>
                        <a:rPr sz="1200" spc="-5">
                          <a:solidFill>
                            <a:schemeClr val="tx2">
                              <a:alpha val="70000"/>
                            </a:schemeClr>
                          </a:solidFill>
                          <a:latin typeface="+mn-lt"/>
                          <a:cs typeface="Arial"/>
                        </a:rPr>
                        <a:t>$24,043</a:t>
                      </a:r>
                      <a:endParaRPr sz="1200">
                        <a:solidFill>
                          <a:schemeClr val="tx2">
                            <a:alpha val="70000"/>
                          </a:schemeClr>
                        </a:solidFill>
                        <a:latin typeface="+mn-lt"/>
                        <a:cs typeface="Aria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655265811"/>
                  </a:ext>
                </a:extLst>
              </a:tr>
              <a:tr h="317130">
                <a:tc>
                  <a:txBody>
                    <a:bodyPr/>
                    <a:lstStyle/>
                    <a:p>
                      <a:pPr marL="227965">
                        <a:lnSpc>
                          <a:spcPct val="100000"/>
                        </a:lnSpc>
                        <a:spcBef>
                          <a:spcPts val="340"/>
                        </a:spcBef>
                      </a:pPr>
                      <a:r>
                        <a:rPr lang="en-US" sz="1200" spc="-5">
                          <a:solidFill>
                            <a:schemeClr val="tx2">
                              <a:alpha val="70000"/>
                            </a:schemeClr>
                          </a:solidFill>
                          <a:latin typeface="+mn-lt"/>
                          <a:cs typeface="Arial"/>
                        </a:rPr>
                        <a:t>Customer 5</a:t>
                      </a:r>
                      <a:endParaRPr sz="1200">
                        <a:solidFill>
                          <a:schemeClr val="tx2">
                            <a:alpha val="70000"/>
                          </a:schemeClr>
                        </a:solidFill>
                        <a:latin typeface="+mn-lt"/>
                        <a:cs typeface="Aria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226800">
                        <a:lnSpc>
                          <a:spcPct val="100000"/>
                        </a:lnSpc>
                        <a:spcBef>
                          <a:spcPts val="340"/>
                        </a:spcBef>
                      </a:pPr>
                      <a:r>
                        <a:rPr sz="1200" spc="-5">
                          <a:solidFill>
                            <a:schemeClr val="tx2">
                              <a:alpha val="70000"/>
                            </a:schemeClr>
                          </a:solidFill>
                          <a:latin typeface="+mn-lt"/>
                          <a:cs typeface="Arial"/>
                        </a:rPr>
                        <a:t>6.4%**</a:t>
                      </a:r>
                      <a:endParaRPr sz="1200">
                        <a:solidFill>
                          <a:schemeClr val="tx2">
                            <a:alpha val="70000"/>
                          </a:schemeClr>
                        </a:solidFill>
                        <a:latin typeface="+mn-lt"/>
                        <a:cs typeface="Aria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226800">
                        <a:lnSpc>
                          <a:spcPct val="100000"/>
                        </a:lnSpc>
                        <a:spcBef>
                          <a:spcPts val="340"/>
                        </a:spcBef>
                      </a:pPr>
                      <a:r>
                        <a:rPr sz="1200" spc="-5">
                          <a:solidFill>
                            <a:schemeClr val="tx2">
                              <a:alpha val="70000"/>
                            </a:schemeClr>
                          </a:solidFill>
                          <a:latin typeface="+mn-lt"/>
                          <a:cs typeface="Arial"/>
                        </a:rPr>
                        <a:t>$24,000</a:t>
                      </a:r>
                      <a:endParaRPr sz="1200">
                        <a:solidFill>
                          <a:schemeClr val="tx2">
                            <a:alpha val="70000"/>
                          </a:schemeClr>
                        </a:solidFill>
                        <a:latin typeface="+mn-lt"/>
                        <a:cs typeface="Aria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226800">
                        <a:lnSpc>
                          <a:spcPct val="100000"/>
                        </a:lnSpc>
                        <a:spcBef>
                          <a:spcPts val="340"/>
                        </a:spcBef>
                      </a:pPr>
                      <a:r>
                        <a:rPr sz="1200" spc="-5">
                          <a:solidFill>
                            <a:schemeClr val="tx2">
                              <a:alpha val="70000"/>
                            </a:schemeClr>
                          </a:solidFill>
                          <a:latin typeface="+mn-lt"/>
                          <a:cs typeface="Arial"/>
                        </a:rPr>
                        <a:t>$25,536</a:t>
                      </a:r>
                      <a:endParaRPr sz="1200">
                        <a:solidFill>
                          <a:schemeClr val="tx2">
                            <a:alpha val="70000"/>
                          </a:schemeClr>
                        </a:solidFill>
                        <a:latin typeface="+mn-lt"/>
                        <a:cs typeface="Aria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226800">
                        <a:lnSpc>
                          <a:spcPct val="100000"/>
                        </a:lnSpc>
                        <a:spcBef>
                          <a:spcPts val="340"/>
                        </a:spcBef>
                      </a:pPr>
                      <a:r>
                        <a:rPr sz="1200" spc="-5">
                          <a:solidFill>
                            <a:schemeClr val="tx2">
                              <a:alpha val="70000"/>
                            </a:schemeClr>
                          </a:solidFill>
                          <a:latin typeface="+mn-lt"/>
                          <a:cs typeface="Arial"/>
                        </a:rPr>
                        <a:t>$27,170</a:t>
                      </a:r>
                      <a:endParaRPr sz="1200">
                        <a:solidFill>
                          <a:schemeClr val="tx2">
                            <a:alpha val="70000"/>
                          </a:schemeClr>
                        </a:solidFill>
                        <a:latin typeface="+mn-lt"/>
                        <a:cs typeface="Aria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16156338"/>
                  </a:ext>
                </a:extLst>
              </a:tr>
              <a:tr h="369985">
                <a:tc>
                  <a:txBody>
                    <a:bodyPr/>
                    <a:lstStyle/>
                    <a:p>
                      <a:pPr marL="227965">
                        <a:lnSpc>
                          <a:spcPct val="100000"/>
                        </a:lnSpc>
                        <a:spcBef>
                          <a:spcPts val="370"/>
                        </a:spcBef>
                      </a:pPr>
                      <a:r>
                        <a:rPr sz="1200" b="1" spc="-25">
                          <a:solidFill>
                            <a:schemeClr val="tx2">
                              <a:alpha val="70000"/>
                            </a:schemeClr>
                          </a:solidFill>
                          <a:latin typeface="+mn-lt"/>
                          <a:cs typeface="Arial"/>
                        </a:rPr>
                        <a:t>TOTAL</a:t>
                      </a:r>
                      <a:endParaRPr sz="1200">
                        <a:solidFill>
                          <a:schemeClr val="tx2">
                            <a:alpha val="70000"/>
                          </a:schemeClr>
                        </a:solidFill>
                        <a:latin typeface="+mn-lt"/>
                        <a:cs typeface="Aria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marL="226800">
                        <a:lnSpc>
                          <a:spcPct val="100000"/>
                        </a:lnSpc>
                        <a:spcBef>
                          <a:spcPts val="370"/>
                        </a:spcBef>
                      </a:pPr>
                      <a:r>
                        <a:rPr sz="1200" b="1" spc="-5">
                          <a:solidFill>
                            <a:schemeClr val="tx2">
                              <a:alpha val="70000"/>
                            </a:schemeClr>
                          </a:solidFill>
                          <a:latin typeface="+mn-lt"/>
                          <a:cs typeface="Arial"/>
                        </a:rPr>
                        <a:t>2.8%</a:t>
                      </a:r>
                      <a:endParaRPr sz="1200">
                        <a:solidFill>
                          <a:schemeClr val="tx2">
                            <a:alpha val="70000"/>
                          </a:schemeClr>
                        </a:solidFill>
                        <a:latin typeface="+mn-lt"/>
                        <a:cs typeface="Aria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marL="226800">
                        <a:lnSpc>
                          <a:spcPct val="100000"/>
                        </a:lnSpc>
                        <a:spcBef>
                          <a:spcPts val="370"/>
                        </a:spcBef>
                      </a:pPr>
                      <a:r>
                        <a:rPr sz="1200" b="1" spc="-5">
                          <a:solidFill>
                            <a:schemeClr val="tx2">
                              <a:alpha val="70000"/>
                            </a:schemeClr>
                          </a:solidFill>
                          <a:latin typeface="+mn-lt"/>
                          <a:cs typeface="Arial"/>
                        </a:rPr>
                        <a:t>$300,000</a:t>
                      </a:r>
                      <a:endParaRPr sz="1200">
                        <a:solidFill>
                          <a:schemeClr val="tx2">
                            <a:alpha val="70000"/>
                          </a:schemeClr>
                        </a:solidFill>
                        <a:latin typeface="+mn-lt"/>
                        <a:cs typeface="Aria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marL="226800">
                        <a:lnSpc>
                          <a:spcPct val="100000"/>
                        </a:lnSpc>
                        <a:spcBef>
                          <a:spcPts val="370"/>
                        </a:spcBef>
                      </a:pPr>
                      <a:r>
                        <a:rPr sz="1200" b="1" spc="-5">
                          <a:solidFill>
                            <a:schemeClr val="tx2">
                              <a:alpha val="70000"/>
                            </a:schemeClr>
                          </a:solidFill>
                          <a:latin typeface="+mn-lt"/>
                          <a:cs typeface="Arial"/>
                        </a:rPr>
                        <a:t>$321,126</a:t>
                      </a:r>
                      <a:endParaRPr sz="1200">
                        <a:solidFill>
                          <a:schemeClr val="tx2">
                            <a:alpha val="70000"/>
                          </a:schemeClr>
                        </a:solidFill>
                        <a:latin typeface="+mn-lt"/>
                        <a:cs typeface="Aria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marL="226800">
                        <a:lnSpc>
                          <a:spcPct val="100000"/>
                        </a:lnSpc>
                        <a:spcBef>
                          <a:spcPts val="370"/>
                        </a:spcBef>
                      </a:pPr>
                      <a:r>
                        <a:rPr sz="1200" b="1" spc="-15">
                          <a:solidFill>
                            <a:schemeClr val="tx2">
                              <a:alpha val="70000"/>
                            </a:schemeClr>
                          </a:solidFill>
                          <a:latin typeface="+mn-lt"/>
                          <a:cs typeface="Arial"/>
                        </a:rPr>
                        <a:t>$343,811</a:t>
                      </a:r>
                      <a:endParaRPr sz="1200">
                        <a:solidFill>
                          <a:schemeClr val="tx2">
                            <a:alpha val="70000"/>
                          </a:schemeClr>
                        </a:solidFill>
                        <a:latin typeface="+mn-lt"/>
                        <a:cs typeface="Aria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4243520282"/>
                  </a:ext>
                </a:extLst>
              </a:tr>
            </a:tbl>
          </a:graphicData>
        </a:graphic>
      </p:graphicFrame>
      <p:pic>
        <p:nvPicPr>
          <p:cNvPr id="10" name="Graphic 7" descr="Students in study carrels">
            <a:extLst>
              <a:ext uri="{FF2B5EF4-FFF2-40B4-BE49-F238E27FC236}">
                <a16:creationId xmlns:a16="http://schemas.microsoft.com/office/drawing/2014/main" id="{057B1C67-8DF6-270A-91B6-BD6525079F95}"/>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931" y="4085705"/>
            <a:ext cx="8826953" cy="2772296"/>
          </a:xfrm>
          <a:prstGeom prst="rect">
            <a:avLst/>
          </a:prstGeom>
        </p:spPr>
      </p:pic>
      <p:sp>
        <p:nvSpPr>
          <p:cNvPr id="2" name="Slide Number Placeholder 1">
            <a:extLst>
              <a:ext uri="{FF2B5EF4-FFF2-40B4-BE49-F238E27FC236}">
                <a16:creationId xmlns:a16="http://schemas.microsoft.com/office/drawing/2014/main" id="{6A8AF702-A859-4D49-823E-455702872718}"/>
              </a:ext>
            </a:extLst>
          </p:cNvPr>
          <p:cNvSpPr>
            <a:spLocks noGrp="1"/>
          </p:cNvSpPr>
          <p:nvPr>
            <p:ph type="sldNum" sz="quarter" idx="12"/>
          </p:nvPr>
        </p:nvSpPr>
        <p:spPr/>
        <p:txBody>
          <a:bodyPr/>
          <a:lstStyle/>
          <a:p>
            <a:fld id="{82EE24B5-652C-4DB5-B7C3-B5BBEC1280B1}" type="slidenum">
              <a:rPr lang="en-US" smtClean="0"/>
              <a:t>7</a:t>
            </a:fld>
            <a:endParaRPr lang="en-US"/>
          </a:p>
        </p:txBody>
      </p:sp>
      <p:sp>
        <p:nvSpPr>
          <p:cNvPr id="3" name="Title 2">
            <a:extLst>
              <a:ext uri="{FF2B5EF4-FFF2-40B4-BE49-F238E27FC236}">
                <a16:creationId xmlns:a16="http://schemas.microsoft.com/office/drawing/2014/main" id="{6D5D9271-B659-4A45-8868-BAEC4EF7D1F1}"/>
              </a:ext>
            </a:extLst>
          </p:cNvPr>
          <p:cNvSpPr>
            <a:spLocks noGrp="1"/>
          </p:cNvSpPr>
          <p:nvPr>
            <p:ph type="title"/>
          </p:nvPr>
        </p:nvSpPr>
        <p:spPr>
          <a:xfrm>
            <a:off x="824752" y="365125"/>
            <a:ext cx="10515600" cy="1325563"/>
          </a:xfrm>
        </p:spPr>
        <p:txBody>
          <a:bodyPr>
            <a:normAutofit/>
          </a:bodyPr>
          <a:lstStyle/>
          <a:p>
            <a:r>
              <a:rPr lang="en-US"/>
              <a:t>THE FINANCIALS</a:t>
            </a:r>
          </a:p>
        </p:txBody>
      </p:sp>
      <p:graphicFrame>
        <p:nvGraphicFramePr>
          <p:cNvPr id="27" name="Content Placeholder 26" descr="Chart">
            <a:extLst>
              <a:ext uri="{FF2B5EF4-FFF2-40B4-BE49-F238E27FC236}">
                <a16:creationId xmlns:a16="http://schemas.microsoft.com/office/drawing/2014/main" id="{8B7962D3-FAFD-4B86-A9C4-A868A9DF6045}"/>
              </a:ext>
            </a:extLst>
          </p:cNvPr>
          <p:cNvGraphicFramePr>
            <a:graphicFrameLocks noGrp="1"/>
          </p:cNvGraphicFramePr>
          <p:nvPr>
            <p:ph sz="half" idx="13"/>
            <p:extLst>
              <p:ext uri="{D42A27DB-BD31-4B8C-83A1-F6EECF244321}">
                <p14:modId xmlns:p14="http://schemas.microsoft.com/office/powerpoint/2010/main" val="160351842"/>
              </p:ext>
            </p:extLst>
          </p:nvPr>
        </p:nvGraphicFramePr>
        <p:xfrm>
          <a:off x="1009142" y="1724978"/>
          <a:ext cx="1971675" cy="17388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ontent Placeholder 11" descr="Chart">
            <a:extLst>
              <a:ext uri="{FF2B5EF4-FFF2-40B4-BE49-F238E27FC236}">
                <a16:creationId xmlns:a16="http://schemas.microsoft.com/office/drawing/2014/main" id="{B880674A-C407-4235-A8D0-4F3C148E035B}"/>
              </a:ext>
            </a:extLst>
          </p:cNvPr>
          <p:cNvGraphicFramePr>
            <a:graphicFrameLocks/>
          </p:cNvGraphicFramePr>
          <p:nvPr>
            <p:extLst>
              <p:ext uri="{D42A27DB-BD31-4B8C-83A1-F6EECF244321}">
                <p14:modId xmlns:p14="http://schemas.microsoft.com/office/powerpoint/2010/main" val="1556937728"/>
              </p:ext>
            </p:extLst>
          </p:nvPr>
        </p:nvGraphicFramePr>
        <p:xfrm>
          <a:off x="2957453" y="1724978"/>
          <a:ext cx="2217419" cy="173831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Content Placeholder 11" descr="Chart">
            <a:extLst>
              <a:ext uri="{FF2B5EF4-FFF2-40B4-BE49-F238E27FC236}">
                <a16:creationId xmlns:a16="http://schemas.microsoft.com/office/drawing/2014/main" id="{4965B496-2DD8-4644-BD32-C792562A4A9B}"/>
              </a:ext>
            </a:extLst>
          </p:cNvPr>
          <p:cNvGraphicFramePr>
            <a:graphicFrameLocks/>
          </p:cNvGraphicFramePr>
          <p:nvPr>
            <p:extLst>
              <p:ext uri="{D42A27DB-BD31-4B8C-83A1-F6EECF244321}">
                <p14:modId xmlns:p14="http://schemas.microsoft.com/office/powerpoint/2010/main" val="3091053627"/>
              </p:ext>
            </p:extLst>
          </p:nvPr>
        </p:nvGraphicFramePr>
        <p:xfrm>
          <a:off x="5000505" y="1731491"/>
          <a:ext cx="2217419" cy="173831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Content Placeholder 11" descr="Chart">
            <a:extLst>
              <a:ext uri="{FF2B5EF4-FFF2-40B4-BE49-F238E27FC236}">
                <a16:creationId xmlns:a16="http://schemas.microsoft.com/office/drawing/2014/main" id="{929A89A4-A764-4573-A43E-D883B54D5791}"/>
              </a:ext>
            </a:extLst>
          </p:cNvPr>
          <p:cNvGraphicFramePr>
            <a:graphicFrameLocks/>
          </p:cNvGraphicFramePr>
          <p:nvPr>
            <p:extLst>
              <p:ext uri="{D42A27DB-BD31-4B8C-83A1-F6EECF244321}">
                <p14:modId xmlns:p14="http://schemas.microsoft.com/office/powerpoint/2010/main" val="2300878176"/>
              </p:ext>
            </p:extLst>
          </p:nvPr>
        </p:nvGraphicFramePr>
        <p:xfrm>
          <a:off x="7043557" y="1706873"/>
          <a:ext cx="2217419" cy="1738312"/>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5" name="Content Placeholder 11" descr="Chart">
            <a:extLst>
              <a:ext uri="{FF2B5EF4-FFF2-40B4-BE49-F238E27FC236}">
                <a16:creationId xmlns:a16="http://schemas.microsoft.com/office/drawing/2014/main" id="{F8366091-405D-481E-B7F7-8B8F64FD1C87}"/>
              </a:ext>
            </a:extLst>
          </p:cNvPr>
          <p:cNvGraphicFramePr>
            <a:graphicFrameLocks/>
          </p:cNvGraphicFramePr>
          <p:nvPr>
            <p:extLst>
              <p:ext uri="{D42A27DB-BD31-4B8C-83A1-F6EECF244321}">
                <p14:modId xmlns:p14="http://schemas.microsoft.com/office/powerpoint/2010/main" val="1104112039"/>
              </p:ext>
            </p:extLst>
          </p:nvPr>
        </p:nvGraphicFramePr>
        <p:xfrm>
          <a:off x="9086607" y="1690688"/>
          <a:ext cx="2217419" cy="1738312"/>
        </p:xfrm>
        <a:graphic>
          <a:graphicData uri="http://schemas.openxmlformats.org/drawingml/2006/chart">
            <c:chart xmlns:c="http://schemas.openxmlformats.org/drawingml/2006/chart" xmlns:r="http://schemas.openxmlformats.org/officeDocument/2006/relationships" r:id="rId8"/>
          </a:graphicData>
        </a:graphic>
      </p:graphicFrame>
      <p:sp>
        <p:nvSpPr>
          <p:cNvPr id="16" name="object 21">
            <a:extLst>
              <a:ext uri="{FF2B5EF4-FFF2-40B4-BE49-F238E27FC236}">
                <a16:creationId xmlns:a16="http://schemas.microsoft.com/office/drawing/2014/main" id="{FDFE3336-0975-4022-813D-426DF2A2CDE3}"/>
              </a:ext>
            </a:extLst>
          </p:cNvPr>
          <p:cNvSpPr txBox="1"/>
          <p:nvPr/>
        </p:nvSpPr>
        <p:spPr bwMode="white">
          <a:xfrm>
            <a:off x="3314623" y="3450135"/>
            <a:ext cx="1508125" cy="456535"/>
          </a:xfrm>
          <a:prstGeom prst="rect">
            <a:avLst/>
          </a:prstGeom>
        </p:spPr>
        <p:txBody>
          <a:bodyPr vert="horz" wrap="square" lIns="0" tIns="12700" rIns="0" bIns="0" rtlCol="0">
            <a:spAutoFit/>
          </a:bodyPr>
          <a:lstStyle/>
          <a:p>
            <a:pPr marL="12700" algn="ctr">
              <a:lnSpc>
                <a:spcPct val="100000"/>
              </a:lnSpc>
              <a:spcBef>
                <a:spcPts val="100"/>
              </a:spcBef>
            </a:pPr>
            <a:r>
              <a:rPr lang="en-US" sz="1400" spc="-5">
                <a:solidFill>
                  <a:schemeClr val="bg2">
                    <a:lumMod val="20000"/>
                    <a:lumOff val="80000"/>
                  </a:schemeClr>
                </a:solidFill>
                <a:cs typeface="Arial"/>
              </a:rPr>
              <a:t>EOY 2 CTI</a:t>
            </a:r>
          </a:p>
          <a:p>
            <a:pPr marL="12700" algn="ctr">
              <a:lnSpc>
                <a:spcPct val="100000"/>
              </a:lnSpc>
              <a:spcBef>
                <a:spcPts val="100"/>
              </a:spcBef>
            </a:pPr>
            <a:r>
              <a:rPr lang="en-US" sz="1400" spc="-5">
                <a:solidFill>
                  <a:schemeClr val="bg2">
                    <a:lumMod val="20000"/>
                    <a:lumOff val="80000"/>
                  </a:schemeClr>
                </a:solidFill>
                <a:cs typeface="Arial"/>
              </a:rPr>
              <a:t>-$6,540</a:t>
            </a:r>
            <a:endParaRPr lang="en-US" sz="1400">
              <a:solidFill>
                <a:schemeClr val="bg2">
                  <a:lumMod val="20000"/>
                  <a:lumOff val="80000"/>
                </a:schemeClr>
              </a:solidFill>
              <a:cs typeface="Arial"/>
            </a:endParaRPr>
          </a:p>
        </p:txBody>
      </p:sp>
      <p:sp>
        <p:nvSpPr>
          <p:cNvPr id="17" name="object 22">
            <a:extLst>
              <a:ext uri="{FF2B5EF4-FFF2-40B4-BE49-F238E27FC236}">
                <a16:creationId xmlns:a16="http://schemas.microsoft.com/office/drawing/2014/main" id="{D0254F3B-D1FC-4502-9765-D274E419877A}"/>
              </a:ext>
            </a:extLst>
          </p:cNvPr>
          <p:cNvSpPr txBox="1"/>
          <p:nvPr/>
        </p:nvSpPr>
        <p:spPr bwMode="white">
          <a:xfrm>
            <a:off x="5508678" y="3450135"/>
            <a:ext cx="1132569" cy="456535"/>
          </a:xfrm>
          <a:prstGeom prst="rect">
            <a:avLst/>
          </a:prstGeom>
        </p:spPr>
        <p:txBody>
          <a:bodyPr vert="horz" wrap="square" lIns="0" tIns="12700" rIns="0" bIns="0" rtlCol="0">
            <a:spAutoFit/>
          </a:bodyPr>
          <a:lstStyle/>
          <a:p>
            <a:pPr marL="12700" algn="ctr">
              <a:lnSpc>
                <a:spcPct val="100000"/>
              </a:lnSpc>
              <a:spcBef>
                <a:spcPts val="100"/>
              </a:spcBef>
            </a:pPr>
            <a:r>
              <a:rPr lang="en-US" sz="1400">
                <a:solidFill>
                  <a:schemeClr val="bg2">
                    <a:lumMod val="20000"/>
                    <a:lumOff val="80000"/>
                  </a:schemeClr>
                </a:solidFill>
                <a:cs typeface="Arial"/>
              </a:rPr>
              <a:t>EOY 3 CTI</a:t>
            </a:r>
          </a:p>
          <a:p>
            <a:pPr marL="12700" algn="ctr">
              <a:lnSpc>
                <a:spcPct val="100000"/>
              </a:lnSpc>
              <a:spcBef>
                <a:spcPts val="100"/>
              </a:spcBef>
            </a:pPr>
            <a:r>
              <a:rPr lang="en-US" sz="1400">
                <a:solidFill>
                  <a:schemeClr val="bg2">
                    <a:lumMod val="20000"/>
                    <a:lumOff val="80000"/>
                  </a:schemeClr>
                </a:solidFill>
                <a:cs typeface="Arial"/>
              </a:rPr>
              <a:t>-$12,235</a:t>
            </a:r>
          </a:p>
        </p:txBody>
      </p:sp>
      <p:sp>
        <p:nvSpPr>
          <p:cNvPr id="18" name="object 23">
            <a:extLst>
              <a:ext uri="{FF2B5EF4-FFF2-40B4-BE49-F238E27FC236}">
                <a16:creationId xmlns:a16="http://schemas.microsoft.com/office/drawing/2014/main" id="{04B2FD88-02F5-4328-AB03-EB8EC1A481F7}"/>
              </a:ext>
            </a:extLst>
          </p:cNvPr>
          <p:cNvSpPr txBox="1"/>
          <p:nvPr/>
        </p:nvSpPr>
        <p:spPr bwMode="white">
          <a:xfrm>
            <a:off x="7485241" y="3450135"/>
            <a:ext cx="1349375" cy="456535"/>
          </a:xfrm>
          <a:prstGeom prst="rect">
            <a:avLst/>
          </a:prstGeom>
        </p:spPr>
        <p:txBody>
          <a:bodyPr vert="horz" wrap="square" lIns="0" tIns="12700" rIns="0" bIns="0" rtlCol="0">
            <a:spAutoFit/>
          </a:bodyPr>
          <a:lstStyle/>
          <a:p>
            <a:pPr marL="12700" algn="ctr">
              <a:lnSpc>
                <a:spcPct val="100000"/>
              </a:lnSpc>
              <a:spcBef>
                <a:spcPts val="100"/>
              </a:spcBef>
            </a:pPr>
            <a:r>
              <a:rPr lang="en-US" sz="1400" spc="-5">
                <a:solidFill>
                  <a:schemeClr val="bg2">
                    <a:lumMod val="20000"/>
                    <a:lumOff val="80000"/>
                  </a:schemeClr>
                </a:solidFill>
                <a:cs typeface="Arial"/>
              </a:rPr>
              <a:t>EOY 4 CTI</a:t>
            </a:r>
          </a:p>
          <a:p>
            <a:pPr marL="12700" algn="ctr">
              <a:lnSpc>
                <a:spcPct val="100000"/>
              </a:lnSpc>
              <a:spcBef>
                <a:spcPts val="100"/>
              </a:spcBef>
            </a:pPr>
            <a:r>
              <a:rPr lang="en-US" sz="1400">
                <a:solidFill>
                  <a:schemeClr val="bg2">
                    <a:lumMod val="20000"/>
                    <a:lumOff val="80000"/>
                  </a:schemeClr>
                </a:solidFill>
                <a:cs typeface="Arial"/>
              </a:rPr>
              <a:t>-$11,390</a:t>
            </a:r>
          </a:p>
        </p:txBody>
      </p:sp>
      <p:sp>
        <p:nvSpPr>
          <p:cNvPr id="19" name="object 24">
            <a:extLst>
              <a:ext uri="{FF2B5EF4-FFF2-40B4-BE49-F238E27FC236}">
                <a16:creationId xmlns:a16="http://schemas.microsoft.com/office/drawing/2014/main" id="{7A33CD89-F67A-4378-8AFD-C60011F6DBB4}"/>
              </a:ext>
            </a:extLst>
          </p:cNvPr>
          <p:cNvSpPr txBox="1"/>
          <p:nvPr/>
        </p:nvSpPr>
        <p:spPr bwMode="white">
          <a:xfrm>
            <a:off x="9653275" y="3443110"/>
            <a:ext cx="1092835" cy="456535"/>
          </a:xfrm>
          <a:prstGeom prst="rect">
            <a:avLst/>
          </a:prstGeom>
        </p:spPr>
        <p:txBody>
          <a:bodyPr vert="horz" wrap="square" lIns="0" tIns="12700" rIns="0" bIns="0" rtlCol="0">
            <a:spAutoFit/>
          </a:bodyPr>
          <a:lstStyle/>
          <a:p>
            <a:pPr marL="12700" algn="ctr">
              <a:lnSpc>
                <a:spcPct val="100000"/>
              </a:lnSpc>
              <a:spcBef>
                <a:spcPts val="100"/>
              </a:spcBef>
            </a:pPr>
            <a:r>
              <a:rPr lang="en-US" sz="1400" spc="-5">
                <a:solidFill>
                  <a:schemeClr val="bg2">
                    <a:lumMod val="20000"/>
                    <a:lumOff val="80000"/>
                  </a:schemeClr>
                </a:solidFill>
                <a:cs typeface="Arial"/>
              </a:rPr>
              <a:t>EOY 5 CTI</a:t>
            </a:r>
          </a:p>
          <a:p>
            <a:pPr marL="12700" algn="ctr">
              <a:lnSpc>
                <a:spcPct val="100000"/>
              </a:lnSpc>
              <a:spcBef>
                <a:spcPts val="100"/>
              </a:spcBef>
            </a:pPr>
            <a:r>
              <a:rPr lang="en-US" sz="1400" spc="-5">
                <a:solidFill>
                  <a:schemeClr val="bg2">
                    <a:lumMod val="20000"/>
                    <a:lumOff val="80000"/>
                  </a:schemeClr>
                </a:solidFill>
                <a:cs typeface="Arial"/>
              </a:rPr>
              <a:t>$5,955</a:t>
            </a:r>
            <a:endParaRPr lang="en-US" sz="1400">
              <a:solidFill>
                <a:schemeClr val="bg2">
                  <a:lumMod val="20000"/>
                  <a:lumOff val="80000"/>
                </a:schemeClr>
              </a:solidFill>
              <a:cs typeface="Arial"/>
            </a:endParaRPr>
          </a:p>
        </p:txBody>
      </p:sp>
      <p:sp>
        <p:nvSpPr>
          <p:cNvPr id="20" name="object 20">
            <a:extLst>
              <a:ext uri="{FF2B5EF4-FFF2-40B4-BE49-F238E27FC236}">
                <a16:creationId xmlns:a16="http://schemas.microsoft.com/office/drawing/2014/main" id="{2306528A-EF2E-492E-846A-8645AF605E9C}"/>
              </a:ext>
            </a:extLst>
          </p:cNvPr>
          <p:cNvSpPr txBox="1"/>
          <p:nvPr/>
        </p:nvSpPr>
        <p:spPr bwMode="white">
          <a:xfrm>
            <a:off x="1095292" y="7000350"/>
            <a:ext cx="1359535" cy="474489"/>
          </a:xfrm>
          <a:prstGeom prst="rect">
            <a:avLst/>
          </a:prstGeom>
        </p:spPr>
        <p:txBody>
          <a:bodyPr vert="horz" wrap="square" lIns="0" tIns="12700" rIns="0" bIns="0" rtlCol="0">
            <a:spAutoFit/>
          </a:bodyPr>
          <a:lstStyle/>
          <a:p>
            <a:pPr marL="12700" algn="ctr">
              <a:lnSpc>
                <a:spcPct val="100000"/>
              </a:lnSpc>
              <a:spcBef>
                <a:spcPts val="100"/>
              </a:spcBef>
            </a:pPr>
            <a:r>
              <a:rPr lang="en-US" sz="3000">
                <a:solidFill>
                  <a:schemeClr val="accent1"/>
                </a:solidFill>
                <a:latin typeface="+mj-lt"/>
                <a:cs typeface="Arial"/>
              </a:rPr>
              <a:t>51%</a:t>
            </a:r>
          </a:p>
        </p:txBody>
      </p:sp>
      <p:sp>
        <p:nvSpPr>
          <p:cNvPr id="21" name="object 21">
            <a:extLst>
              <a:ext uri="{FF2B5EF4-FFF2-40B4-BE49-F238E27FC236}">
                <a16:creationId xmlns:a16="http://schemas.microsoft.com/office/drawing/2014/main" id="{2E9BBF33-FFEE-40F5-A249-CEA0DCAE3BE2}"/>
              </a:ext>
            </a:extLst>
          </p:cNvPr>
          <p:cNvSpPr txBox="1"/>
          <p:nvPr/>
        </p:nvSpPr>
        <p:spPr bwMode="white">
          <a:xfrm>
            <a:off x="3000952" y="7085819"/>
            <a:ext cx="1508125" cy="474489"/>
          </a:xfrm>
          <a:prstGeom prst="rect">
            <a:avLst/>
          </a:prstGeom>
        </p:spPr>
        <p:txBody>
          <a:bodyPr vert="horz" wrap="square" lIns="0" tIns="12700" rIns="0" bIns="0" rtlCol="0">
            <a:spAutoFit/>
          </a:bodyPr>
          <a:lstStyle/>
          <a:p>
            <a:pPr marL="12700" algn="ctr">
              <a:lnSpc>
                <a:spcPct val="100000"/>
              </a:lnSpc>
              <a:spcBef>
                <a:spcPts val="100"/>
              </a:spcBef>
            </a:pPr>
            <a:r>
              <a:rPr lang="en-US" sz="3000" spc="-5">
                <a:solidFill>
                  <a:schemeClr val="accent1"/>
                </a:solidFill>
                <a:latin typeface="+mj-lt"/>
                <a:cs typeface="Arial"/>
              </a:rPr>
              <a:t>40%</a:t>
            </a:r>
            <a:endParaRPr lang="en-US" sz="3000">
              <a:solidFill>
                <a:schemeClr val="accent1"/>
              </a:solidFill>
              <a:latin typeface="+mj-lt"/>
              <a:cs typeface="Arial"/>
            </a:endParaRPr>
          </a:p>
        </p:txBody>
      </p:sp>
      <p:sp>
        <p:nvSpPr>
          <p:cNvPr id="22" name="object 22">
            <a:extLst>
              <a:ext uri="{FF2B5EF4-FFF2-40B4-BE49-F238E27FC236}">
                <a16:creationId xmlns:a16="http://schemas.microsoft.com/office/drawing/2014/main" id="{891776FB-6173-49D8-9F32-944FBC4EABB1}"/>
              </a:ext>
            </a:extLst>
          </p:cNvPr>
          <p:cNvSpPr txBox="1"/>
          <p:nvPr/>
        </p:nvSpPr>
        <p:spPr bwMode="white">
          <a:xfrm>
            <a:off x="5416332" y="7096238"/>
            <a:ext cx="1053465" cy="474489"/>
          </a:xfrm>
          <a:prstGeom prst="rect">
            <a:avLst/>
          </a:prstGeom>
        </p:spPr>
        <p:txBody>
          <a:bodyPr vert="horz" wrap="square" lIns="0" tIns="12700" rIns="0" bIns="0" rtlCol="0">
            <a:spAutoFit/>
          </a:bodyPr>
          <a:lstStyle/>
          <a:p>
            <a:pPr marL="12700" algn="ctr">
              <a:lnSpc>
                <a:spcPct val="100000"/>
              </a:lnSpc>
              <a:spcBef>
                <a:spcPts val="100"/>
              </a:spcBef>
            </a:pPr>
            <a:r>
              <a:rPr lang="en-US" sz="3000">
                <a:solidFill>
                  <a:schemeClr val="accent1"/>
                </a:solidFill>
                <a:latin typeface="+mj-lt"/>
                <a:cs typeface="Arial"/>
              </a:rPr>
              <a:t>17%</a:t>
            </a:r>
          </a:p>
        </p:txBody>
      </p:sp>
      <p:sp>
        <p:nvSpPr>
          <p:cNvPr id="23" name="object 23">
            <a:extLst>
              <a:ext uri="{FF2B5EF4-FFF2-40B4-BE49-F238E27FC236}">
                <a16:creationId xmlns:a16="http://schemas.microsoft.com/office/drawing/2014/main" id="{3689D36F-0E74-439C-8BF7-BE388B2B4545}"/>
              </a:ext>
            </a:extLst>
          </p:cNvPr>
          <p:cNvSpPr txBox="1"/>
          <p:nvPr/>
        </p:nvSpPr>
        <p:spPr bwMode="white">
          <a:xfrm>
            <a:off x="7477578" y="7096237"/>
            <a:ext cx="1349375" cy="474489"/>
          </a:xfrm>
          <a:prstGeom prst="rect">
            <a:avLst/>
          </a:prstGeom>
        </p:spPr>
        <p:txBody>
          <a:bodyPr vert="horz" wrap="square" lIns="0" tIns="12700" rIns="0" bIns="0" rtlCol="0">
            <a:spAutoFit/>
          </a:bodyPr>
          <a:lstStyle/>
          <a:p>
            <a:pPr marL="12700" algn="ctr">
              <a:lnSpc>
                <a:spcPct val="100000"/>
              </a:lnSpc>
              <a:spcBef>
                <a:spcPts val="100"/>
              </a:spcBef>
            </a:pPr>
            <a:r>
              <a:rPr lang="en-US" sz="3000" spc="-5">
                <a:solidFill>
                  <a:schemeClr val="accent1"/>
                </a:solidFill>
                <a:latin typeface="+mj-lt"/>
                <a:cs typeface="Arial"/>
              </a:rPr>
              <a:t>37%</a:t>
            </a:r>
            <a:endParaRPr lang="en-US" sz="3000">
              <a:solidFill>
                <a:schemeClr val="accent1"/>
              </a:solidFill>
              <a:latin typeface="+mj-lt"/>
              <a:cs typeface="Arial"/>
            </a:endParaRPr>
          </a:p>
        </p:txBody>
      </p:sp>
      <p:sp>
        <p:nvSpPr>
          <p:cNvPr id="24" name="object 24">
            <a:extLst>
              <a:ext uri="{FF2B5EF4-FFF2-40B4-BE49-F238E27FC236}">
                <a16:creationId xmlns:a16="http://schemas.microsoft.com/office/drawing/2014/main" id="{9396CD8C-7E7D-4CBC-AFB3-A4424860B64E}"/>
              </a:ext>
            </a:extLst>
          </p:cNvPr>
          <p:cNvSpPr txBox="1"/>
          <p:nvPr/>
        </p:nvSpPr>
        <p:spPr bwMode="white">
          <a:xfrm>
            <a:off x="9563575" y="7052719"/>
            <a:ext cx="1092835" cy="474489"/>
          </a:xfrm>
          <a:prstGeom prst="rect">
            <a:avLst/>
          </a:prstGeom>
        </p:spPr>
        <p:txBody>
          <a:bodyPr vert="horz" wrap="square" lIns="0" tIns="12700" rIns="0" bIns="0" rtlCol="0">
            <a:spAutoFit/>
          </a:bodyPr>
          <a:lstStyle/>
          <a:p>
            <a:pPr marL="12700" algn="ctr">
              <a:lnSpc>
                <a:spcPct val="100000"/>
              </a:lnSpc>
              <a:spcBef>
                <a:spcPts val="100"/>
              </a:spcBef>
            </a:pPr>
            <a:r>
              <a:rPr lang="en-US" sz="3000" spc="-5">
                <a:solidFill>
                  <a:schemeClr val="accent1"/>
                </a:solidFill>
                <a:latin typeface="+mj-lt"/>
                <a:cs typeface="Arial"/>
              </a:rPr>
              <a:t>45%</a:t>
            </a:r>
            <a:endParaRPr lang="en-US" sz="3000">
              <a:solidFill>
                <a:schemeClr val="accent1"/>
              </a:solidFill>
              <a:latin typeface="+mj-lt"/>
              <a:cs typeface="Arial"/>
            </a:endParaRPr>
          </a:p>
        </p:txBody>
      </p:sp>
      <p:sp>
        <p:nvSpPr>
          <p:cNvPr id="28" name="object 20">
            <a:extLst>
              <a:ext uri="{FF2B5EF4-FFF2-40B4-BE49-F238E27FC236}">
                <a16:creationId xmlns:a16="http://schemas.microsoft.com/office/drawing/2014/main" id="{B36D2764-7743-4684-BE95-4AE88B7DB06A}"/>
              </a:ext>
            </a:extLst>
          </p:cNvPr>
          <p:cNvSpPr txBox="1"/>
          <p:nvPr/>
        </p:nvSpPr>
        <p:spPr bwMode="white">
          <a:xfrm>
            <a:off x="1352467" y="3449231"/>
            <a:ext cx="1359535" cy="456535"/>
          </a:xfrm>
          <a:prstGeom prst="rect">
            <a:avLst/>
          </a:prstGeom>
        </p:spPr>
        <p:txBody>
          <a:bodyPr vert="horz" wrap="square" lIns="0" tIns="12700" rIns="0" bIns="0" rtlCol="0">
            <a:spAutoFit/>
          </a:bodyPr>
          <a:lstStyle/>
          <a:p>
            <a:pPr marL="12700" algn="ctr">
              <a:lnSpc>
                <a:spcPct val="100000"/>
              </a:lnSpc>
              <a:spcBef>
                <a:spcPts val="100"/>
              </a:spcBef>
            </a:pPr>
            <a:r>
              <a:rPr lang="en-US" sz="1400">
                <a:solidFill>
                  <a:schemeClr val="bg2">
                    <a:lumMod val="20000"/>
                    <a:lumOff val="80000"/>
                  </a:schemeClr>
                </a:solidFill>
                <a:cs typeface="Arial"/>
              </a:rPr>
              <a:t>EOY 1 CTI</a:t>
            </a:r>
          </a:p>
          <a:p>
            <a:pPr marL="12700" algn="ctr">
              <a:lnSpc>
                <a:spcPct val="100000"/>
              </a:lnSpc>
              <a:spcBef>
                <a:spcPts val="100"/>
              </a:spcBef>
            </a:pPr>
            <a:r>
              <a:rPr lang="en-US" sz="1400">
                <a:solidFill>
                  <a:schemeClr val="bg2">
                    <a:lumMod val="20000"/>
                    <a:lumOff val="80000"/>
                  </a:schemeClr>
                </a:solidFill>
                <a:cs typeface="Arial"/>
              </a:rPr>
              <a:t>-$21,360</a:t>
            </a:r>
          </a:p>
        </p:txBody>
      </p:sp>
      <p:sp>
        <p:nvSpPr>
          <p:cNvPr id="29" name="object 27" descr="Beige rectangle">
            <a:extLst>
              <a:ext uri="{FF2B5EF4-FFF2-40B4-BE49-F238E27FC236}">
                <a16:creationId xmlns:a16="http://schemas.microsoft.com/office/drawing/2014/main" id="{CE178D24-EC15-4677-8CE4-B6FAE887C7CE}"/>
              </a:ext>
            </a:extLst>
          </p:cNvPr>
          <p:cNvSpPr/>
          <p:nvPr/>
        </p:nvSpPr>
        <p:spPr>
          <a:xfrm>
            <a:off x="947015" y="1341198"/>
            <a:ext cx="2808000" cy="0"/>
          </a:xfrm>
          <a:custGeom>
            <a:avLst/>
            <a:gdLst/>
            <a:ahLst/>
            <a:cxnLst/>
            <a:rect l="l" t="t" r="r" b="b"/>
            <a:pathLst>
              <a:path w="2501265">
                <a:moveTo>
                  <a:pt x="0" y="0"/>
                </a:moveTo>
                <a:lnTo>
                  <a:pt x="2500883" y="0"/>
                </a:lnTo>
              </a:path>
            </a:pathLst>
          </a:custGeom>
          <a:ln w="54863">
            <a:solidFill>
              <a:schemeClr val="accent1"/>
            </a:solidFill>
          </a:ln>
        </p:spPr>
        <p:txBody>
          <a:bodyPr wrap="square" lIns="0" tIns="0" rIns="0" bIns="0" rtlCol="0"/>
          <a:lstStyle/>
          <a:p>
            <a:endParaRPr lang="en-US"/>
          </a:p>
        </p:txBody>
      </p:sp>
      <p:sp>
        <p:nvSpPr>
          <p:cNvPr id="4" name="Rectangle 3">
            <a:extLst>
              <a:ext uri="{FF2B5EF4-FFF2-40B4-BE49-F238E27FC236}">
                <a16:creationId xmlns:a16="http://schemas.microsoft.com/office/drawing/2014/main" id="{AD39D096-C87A-4096-8E8C-6439C9C6C3A2}"/>
              </a:ext>
            </a:extLst>
          </p:cNvPr>
          <p:cNvSpPr/>
          <p:nvPr/>
        </p:nvSpPr>
        <p:spPr>
          <a:xfrm>
            <a:off x="8975725" y="4189906"/>
            <a:ext cx="2493119" cy="1255219"/>
          </a:xfrm>
          <a:prstGeom prst="rect">
            <a:avLst/>
          </a:prstGeom>
          <a:solidFill>
            <a:schemeClr val="accent1"/>
          </a:solidFill>
        </p:spPr>
        <p:txBody>
          <a:bodyPr wrap="square" anchor="ctr" anchorCtr="0">
            <a:noAutofit/>
          </a:bodyPr>
          <a:lstStyle/>
          <a:p>
            <a:pPr marL="237490">
              <a:lnSpc>
                <a:spcPct val="100000"/>
              </a:lnSpc>
              <a:spcBef>
                <a:spcPts val="1055"/>
              </a:spcBef>
            </a:pPr>
            <a:r>
              <a:rPr lang="en-US" sz="1100" b="1" i="1" spc="-15">
                <a:solidFill>
                  <a:schemeClr val="tx2">
                    <a:alpha val="70000"/>
                  </a:schemeClr>
                </a:solidFill>
                <a:cs typeface="Arial"/>
              </a:rPr>
              <a:t>The cost-to-income ratio is based on 3 scholars per term, per year. Year 1 has an upfront investment of $30,000. $8,400 is assigned to fixed yearly expenses excluding location and employees.</a:t>
            </a:r>
          </a:p>
        </p:txBody>
      </p:sp>
      <p:sp>
        <p:nvSpPr>
          <p:cNvPr id="6" name="Rectangle 5">
            <a:extLst>
              <a:ext uri="{FF2B5EF4-FFF2-40B4-BE49-F238E27FC236}">
                <a16:creationId xmlns:a16="http://schemas.microsoft.com/office/drawing/2014/main" id="{A3E9E488-EC21-2C16-3186-AA5B11F1EAA4}"/>
              </a:ext>
            </a:extLst>
          </p:cNvPr>
          <p:cNvSpPr/>
          <p:nvPr/>
        </p:nvSpPr>
        <p:spPr>
          <a:xfrm>
            <a:off x="8909048" y="5527268"/>
            <a:ext cx="3157519" cy="370800"/>
          </a:xfrm>
          <a:prstGeom prst="rect">
            <a:avLst/>
          </a:prstGeom>
          <a:noFill/>
        </p:spPr>
        <p:txBody>
          <a:bodyPr wrap="square" anchor="ctr" anchorCtr="0">
            <a:noAutofit/>
          </a:bodyPr>
          <a:lstStyle/>
          <a:p>
            <a:pPr marL="139700" marR="301625" indent="-127635">
              <a:lnSpc>
                <a:spcPct val="100000"/>
              </a:lnSpc>
              <a:spcBef>
                <a:spcPts val="490"/>
              </a:spcBef>
            </a:pPr>
            <a:r>
              <a:rPr lang="en-US" sz="1000" i="1" spc="-5">
                <a:solidFill>
                  <a:schemeClr val="tx2">
                    <a:alpha val="70000"/>
                  </a:schemeClr>
                </a:solidFill>
                <a:cs typeface="Arial"/>
              </a:rPr>
              <a:t>* The interest payments on the debt are not factored into this slide</a:t>
            </a:r>
            <a:endParaRPr lang="en-US" sz="1000">
              <a:solidFill>
                <a:schemeClr val="tx2">
                  <a:alpha val="70000"/>
                </a:schemeClr>
              </a:solidFill>
              <a:cs typeface="Arial"/>
            </a:endParaRPr>
          </a:p>
        </p:txBody>
      </p:sp>
      <p:sp>
        <p:nvSpPr>
          <p:cNvPr id="7" name="Rectangle 6">
            <a:extLst>
              <a:ext uri="{FF2B5EF4-FFF2-40B4-BE49-F238E27FC236}">
                <a16:creationId xmlns:a16="http://schemas.microsoft.com/office/drawing/2014/main" id="{9E134A88-4495-4645-E2DA-DAF008AB1EBF}"/>
              </a:ext>
            </a:extLst>
          </p:cNvPr>
          <p:cNvSpPr/>
          <p:nvPr/>
        </p:nvSpPr>
        <p:spPr>
          <a:xfrm>
            <a:off x="8860407" y="5980211"/>
            <a:ext cx="3181151" cy="685252"/>
          </a:xfrm>
          <a:prstGeom prst="rect">
            <a:avLst/>
          </a:prstGeom>
          <a:noFill/>
        </p:spPr>
        <p:txBody>
          <a:bodyPr wrap="square" anchor="ctr" anchorCtr="0">
            <a:noAutofit/>
          </a:bodyPr>
          <a:lstStyle/>
          <a:p>
            <a:pPr marL="139700" marR="301625" indent="-127635">
              <a:lnSpc>
                <a:spcPct val="100000"/>
              </a:lnSpc>
              <a:spcBef>
                <a:spcPts val="490"/>
              </a:spcBef>
            </a:pPr>
            <a:r>
              <a:rPr lang="en-US" sz="1000" i="1" spc="-5">
                <a:solidFill>
                  <a:schemeClr val="tx2">
                    <a:alpha val="70000"/>
                  </a:schemeClr>
                </a:solidFill>
                <a:cs typeface="Arial"/>
              </a:rPr>
              <a:t>** Year 3 of the program would turn a profit of $27,765, but to scale capacity $40,000 was allocated for a new hire, conservatively increasing 3 capacity by 3 scholars per year revised break even is EOY 5</a:t>
            </a:r>
            <a:endParaRPr lang="en-US" sz="1000">
              <a:solidFill>
                <a:schemeClr val="tx2">
                  <a:alpha val="70000"/>
                </a:schemeClr>
              </a:solidFill>
              <a:cs typeface="Arial"/>
            </a:endParaRPr>
          </a:p>
        </p:txBody>
      </p:sp>
      <p:sp>
        <p:nvSpPr>
          <p:cNvPr id="8" name="object 3" descr="Blue rectangle">
            <a:extLst>
              <a:ext uri="{FF2B5EF4-FFF2-40B4-BE49-F238E27FC236}">
                <a16:creationId xmlns:a16="http://schemas.microsoft.com/office/drawing/2014/main" id="{B597FC99-17F3-A037-6FB9-E269DBABB3D9}"/>
              </a:ext>
            </a:extLst>
          </p:cNvPr>
          <p:cNvSpPr/>
          <p:nvPr/>
        </p:nvSpPr>
        <p:spPr>
          <a:xfrm>
            <a:off x="2400" y="4079191"/>
            <a:ext cx="8824553" cy="2784834"/>
          </a:xfrm>
          <a:custGeom>
            <a:avLst/>
            <a:gdLst/>
            <a:ahLst/>
            <a:cxnLst/>
            <a:rect l="l" t="t" r="r" b="b"/>
            <a:pathLst>
              <a:path w="12189460" h="6858000">
                <a:moveTo>
                  <a:pt x="0" y="6858000"/>
                </a:moveTo>
                <a:lnTo>
                  <a:pt x="12188952" y="6858000"/>
                </a:lnTo>
                <a:lnTo>
                  <a:pt x="12188952" y="0"/>
                </a:lnTo>
                <a:lnTo>
                  <a:pt x="0" y="0"/>
                </a:lnTo>
                <a:lnTo>
                  <a:pt x="0" y="6858000"/>
                </a:lnTo>
                <a:close/>
              </a:path>
            </a:pathLst>
          </a:custGeom>
          <a:solidFill>
            <a:schemeClr val="tx2">
              <a:alpha val="69999"/>
            </a:schemeClr>
          </a:solidFill>
        </p:spPr>
        <p:txBody>
          <a:bodyPr wrap="square" lIns="0" tIns="0" rIns="0" bIns="0" rtlCol="0"/>
          <a:lstStyle/>
          <a:p>
            <a:endParaRPr lang="en-US"/>
          </a:p>
        </p:txBody>
      </p:sp>
    </p:spTree>
    <p:extLst>
      <p:ext uri="{BB962C8B-B14F-4D97-AF65-F5344CB8AC3E}">
        <p14:creationId xmlns:p14="http://schemas.microsoft.com/office/powerpoint/2010/main" val="2212090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13" descr="People's hands">
            <a:extLst>
              <a:ext uri="{FF2B5EF4-FFF2-40B4-BE49-F238E27FC236}">
                <a16:creationId xmlns:a16="http://schemas.microsoft.com/office/drawing/2014/main" id="{3473867A-FBFD-45C7-BD5B-FDE711A8EC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0" y="0"/>
            <a:ext cx="12192000" cy="6858000"/>
          </a:xfrm>
          <a:prstGeom prst="rect">
            <a:avLst/>
          </a:prstGeom>
        </p:spPr>
      </p:pic>
      <p:sp>
        <p:nvSpPr>
          <p:cNvPr id="5" name="object 3" descr="Blue rectangle">
            <a:extLst>
              <a:ext uri="{FF2B5EF4-FFF2-40B4-BE49-F238E27FC236}">
                <a16:creationId xmlns:a16="http://schemas.microsoft.com/office/drawing/2014/main" id="{33BB357B-B238-4C43-8242-F33D9E1D4905}"/>
              </a:ext>
            </a:extLst>
          </p:cNvPr>
          <p:cNvSpPr/>
          <p:nvPr/>
        </p:nvSpPr>
        <p:spPr>
          <a:xfrm>
            <a:off x="1200" y="0"/>
            <a:ext cx="12189600" cy="6858000"/>
          </a:xfrm>
          <a:custGeom>
            <a:avLst/>
            <a:gdLst/>
            <a:ahLst/>
            <a:cxnLst/>
            <a:rect l="l" t="t" r="r" b="b"/>
            <a:pathLst>
              <a:path w="12189460" h="6858000">
                <a:moveTo>
                  <a:pt x="0" y="6858000"/>
                </a:moveTo>
                <a:lnTo>
                  <a:pt x="12188952" y="6858000"/>
                </a:lnTo>
                <a:lnTo>
                  <a:pt x="12188952" y="0"/>
                </a:lnTo>
                <a:lnTo>
                  <a:pt x="0" y="0"/>
                </a:lnTo>
                <a:lnTo>
                  <a:pt x="0" y="6858000"/>
                </a:lnTo>
                <a:close/>
              </a:path>
            </a:pathLst>
          </a:custGeom>
          <a:solidFill>
            <a:schemeClr val="tx2">
              <a:alpha val="69999"/>
            </a:schemeClr>
          </a:solidFill>
        </p:spPr>
        <p:txBody>
          <a:bodyPr wrap="square" lIns="0" tIns="0" rIns="0" bIns="0" rtlCol="0"/>
          <a:lstStyle/>
          <a:p>
            <a:endParaRPr lang="en-US"/>
          </a:p>
        </p:txBody>
      </p:sp>
      <p:sp>
        <p:nvSpPr>
          <p:cNvPr id="7" name="Oval 6" descr="Beige oval">
            <a:extLst>
              <a:ext uri="{FF2B5EF4-FFF2-40B4-BE49-F238E27FC236}">
                <a16:creationId xmlns:a16="http://schemas.microsoft.com/office/drawing/2014/main" id="{5E8475D7-5EB4-4E70-AD4D-D32B1FB40E6E}"/>
              </a:ext>
            </a:extLst>
          </p:cNvPr>
          <p:cNvSpPr/>
          <p:nvPr/>
        </p:nvSpPr>
        <p:spPr>
          <a:xfrm>
            <a:off x="11562237" y="6227432"/>
            <a:ext cx="266400" cy="26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18">
            <a:extLst>
              <a:ext uri="{FF2B5EF4-FFF2-40B4-BE49-F238E27FC236}">
                <a16:creationId xmlns:a16="http://schemas.microsoft.com/office/drawing/2014/main" id="{592443CF-1BB0-4648-AEBA-9AFB75D72A99}"/>
              </a:ext>
            </a:extLst>
          </p:cNvPr>
          <p:cNvSpPr>
            <a:spLocks noGrp="1"/>
          </p:cNvSpPr>
          <p:nvPr>
            <p:ph type="title"/>
          </p:nvPr>
        </p:nvSpPr>
        <p:spPr bwMode="white"/>
        <p:txBody>
          <a:bodyPr/>
          <a:lstStyle/>
          <a:p>
            <a:r>
              <a:rPr lang="en-US">
                <a:solidFill>
                  <a:schemeClr val="bg1"/>
                </a:solidFill>
              </a:rPr>
              <a:t>Addressable Target Market</a:t>
            </a:r>
            <a:endParaRPr lang="en-US"/>
          </a:p>
        </p:txBody>
      </p:sp>
      <p:sp>
        <p:nvSpPr>
          <p:cNvPr id="3" name="Slide Number Placeholder 2">
            <a:extLst>
              <a:ext uri="{FF2B5EF4-FFF2-40B4-BE49-F238E27FC236}">
                <a16:creationId xmlns:a16="http://schemas.microsoft.com/office/drawing/2014/main" id="{1F16D174-C1FB-4494-B78F-EFF7C645AE67}"/>
              </a:ext>
            </a:extLst>
          </p:cNvPr>
          <p:cNvSpPr>
            <a:spLocks noGrp="1"/>
          </p:cNvSpPr>
          <p:nvPr>
            <p:ph type="sldNum" sz="quarter" idx="12"/>
          </p:nvPr>
        </p:nvSpPr>
        <p:spPr>
          <a:xfrm>
            <a:off x="11482912" y="6174902"/>
            <a:ext cx="357116" cy="365125"/>
          </a:xfrm>
        </p:spPr>
        <p:txBody>
          <a:bodyPr/>
          <a:lstStyle/>
          <a:p>
            <a:fld id="{82EE24B5-652C-4DB5-B7C3-B5BBEC1280B1}" type="slidenum">
              <a:rPr lang="en-US" smtClean="0"/>
              <a:t>8</a:t>
            </a:fld>
            <a:endParaRPr lang="en-US"/>
          </a:p>
        </p:txBody>
      </p:sp>
      <p:sp>
        <p:nvSpPr>
          <p:cNvPr id="6" name="Oval 5" descr="White circle">
            <a:extLst>
              <a:ext uri="{FF2B5EF4-FFF2-40B4-BE49-F238E27FC236}">
                <a16:creationId xmlns:a16="http://schemas.microsoft.com/office/drawing/2014/main" id="{18308D5A-12F5-4BB2-A4E0-37BA17CB1AB5}"/>
              </a:ext>
            </a:extLst>
          </p:cNvPr>
          <p:cNvSpPr/>
          <p:nvPr/>
        </p:nvSpPr>
        <p:spPr>
          <a:xfrm>
            <a:off x="3848746" y="1611824"/>
            <a:ext cx="4494508" cy="44945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bject 5" descr="Beige rectangle">
            <a:extLst>
              <a:ext uri="{FF2B5EF4-FFF2-40B4-BE49-F238E27FC236}">
                <a16:creationId xmlns:a16="http://schemas.microsoft.com/office/drawing/2014/main" id="{3C19A568-7E73-443A-A183-2C3EDA0087DF}"/>
              </a:ext>
            </a:extLst>
          </p:cNvPr>
          <p:cNvSpPr/>
          <p:nvPr/>
        </p:nvSpPr>
        <p:spPr bwMode="white">
          <a:xfrm>
            <a:off x="944410" y="1345847"/>
            <a:ext cx="4356000" cy="0"/>
          </a:xfrm>
          <a:custGeom>
            <a:avLst/>
            <a:gdLst/>
            <a:ahLst/>
            <a:cxnLst/>
            <a:rect l="l" t="t" r="r" b="b"/>
            <a:pathLst>
              <a:path w="3931920">
                <a:moveTo>
                  <a:pt x="0" y="0"/>
                </a:moveTo>
                <a:lnTo>
                  <a:pt x="3931920" y="0"/>
                </a:lnTo>
              </a:path>
            </a:pathLst>
          </a:custGeom>
          <a:ln w="54864">
            <a:solidFill>
              <a:schemeClr val="accent1"/>
            </a:solidFill>
          </a:ln>
        </p:spPr>
        <p:txBody>
          <a:bodyPr wrap="square" lIns="0" tIns="0" rIns="0" bIns="0" rtlCol="0"/>
          <a:lstStyle/>
          <a:p>
            <a:endParaRPr lang="en-US"/>
          </a:p>
        </p:txBody>
      </p:sp>
      <p:graphicFrame>
        <p:nvGraphicFramePr>
          <p:cNvPr id="10" name="Content Placeholder 24" descr="Chart">
            <a:extLst>
              <a:ext uri="{FF2B5EF4-FFF2-40B4-BE49-F238E27FC236}">
                <a16:creationId xmlns:a16="http://schemas.microsoft.com/office/drawing/2014/main" id="{4AF4332F-83BC-4DC5-9516-227508BC570F}"/>
              </a:ext>
            </a:extLst>
          </p:cNvPr>
          <p:cNvGraphicFramePr>
            <a:graphicFrameLocks/>
          </p:cNvGraphicFramePr>
          <p:nvPr>
            <p:extLst>
              <p:ext uri="{D42A27DB-BD31-4B8C-83A1-F6EECF244321}">
                <p14:modId xmlns:p14="http://schemas.microsoft.com/office/powerpoint/2010/main" val="4128110577"/>
              </p:ext>
            </p:extLst>
          </p:nvPr>
        </p:nvGraphicFramePr>
        <p:xfrm>
          <a:off x="2520157" y="1699285"/>
          <a:ext cx="7151687" cy="4319587"/>
        </p:xfrm>
        <a:graphic>
          <a:graphicData uri="http://schemas.openxmlformats.org/drawingml/2006/chart">
            <c:chart xmlns:c="http://schemas.openxmlformats.org/drawingml/2006/chart" xmlns:r="http://schemas.openxmlformats.org/officeDocument/2006/relationships" r:id="rId4"/>
          </a:graphicData>
        </a:graphic>
      </p:graphicFrame>
      <p:sp>
        <p:nvSpPr>
          <p:cNvPr id="11" name="object 7">
            <a:extLst>
              <a:ext uri="{FF2B5EF4-FFF2-40B4-BE49-F238E27FC236}">
                <a16:creationId xmlns:a16="http://schemas.microsoft.com/office/drawing/2014/main" id="{ADD866C3-A26F-4579-B7C3-5EFD9B87C03B}"/>
              </a:ext>
            </a:extLst>
          </p:cNvPr>
          <p:cNvSpPr txBox="1"/>
          <p:nvPr/>
        </p:nvSpPr>
        <p:spPr>
          <a:xfrm>
            <a:off x="9187352" y="2469616"/>
            <a:ext cx="2553199" cy="1613262"/>
          </a:xfrm>
          <a:prstGeom prst="rect">
            <a:avLst/>
          </a:prstGeom>
        </p:spPr>
        <p:txBody>
          <a:bodyPr vert="horz" wrap="square" lIns="0" tIns="43180" rIns="0" bIns="0" rtlCol="0">
            <a:spAutoFit/>
          </a:bodyPr>
          <a:lstStyle/>
          <a:p>
            <a:pPr marL="12700" algn="ctr">
              <a:spcBef>
                <a:spcPts val="340"/>
              </a:spcBef>
            </a:pPr>
            <a:r>
              <a:rPr lang="en-US" sz="1400" i="1" spc="15">
                <a:solidFill>
                  <a:schemeClr val="bg2"/>
                </a:solidFill>
                <a:cs typeface="Arial"/>
              </a:rPr>
              <a:t>Total addressable market size </a:t>
            </a:r>
          </a:p>
          <a:p>
            <a:pPr marL="12700">
              <a:spcBef>
                <a:spcPts val="340"/>
              </a:spcBef>
            </a:pPr>
            <a:r>
              <a:rPr lang="en-US" sz="1400" i="1" spc="15">
                <a:solidFill>
                  <a:schemeClr val="bg2"/>
                </a:solidFill>
                <a:cs typeface="Arial"/>
              </a:rPr>
              <a:t>Scholar</a:t>
            </a:r>
          </a:p>
          <a:p>
            <a:pPr marL="12700" algn="r">
              <a:spcBef>
                <a:spcPts val="340"/>
              </a:spcBef>
            </a:pPr>
            <a:r>
              <a:rPr lang="en-US" sz="2500" b="1">
                <a:solidFill>
                  <a:schemeClr val="bg1"/>
                </a:solidFill>
                <a:latin typeface="+mj-lt"/>
              </a:rPr>
              <a:t>64,000</a:t>
            </a:r>
          </a:p>
          <a:p>
            <a:pPr marL="12700">
              <a:spcBef>
                <a:spcPts val="340"/>
              </a:spcBef>
            </a:pPr>
            <a:r>
              <a:rPr lang="en-US" sz="1400" i="1" spc="15">
                <a:solidFill>
                  <a:schemeClr val="bg2"/>
                </a:solidFill>
                <a:cs typeface="Arial"/>
              </a:rPr>
              <a:t>Business</a:t>
            </a:r>
            <a:endParaRPr lang="en-US" sz="1400" b="1">
              <a:solidFill>
                <a:schemeClr val="bg1"/>
              </a:solidFill>
              <a:latin typeface="+mj-lt"/>
            </a:endParaRPr>
          </a:p>
          <a:p>
            <a:pPr marL="12700" algn="r">
              <a:spcBef>
                <a:spcPts val="340"/>
              </a:spcBef>
            </a:pPr>
            <a:r>
              <a:rPr lang="en-US" sz="2500" b="1">
                <a:solidFill>
                  <a:schemeClr val="bg1"/>
                </a:solidFill>
                <a:latin typeface="+mj-lt"/>
              </a:rPr>
              <a:t>2.5 Million</a:t>
            </a:r>
          </a:p>
        </p:txBody>
      </p:sp>
      <p:sp>
        <p:nvSpPr>
          <p:cNvPr id="12" name="object 8">
            <a:extLst>
              <a:ext uri="{FF2B5EF4-FFF2-40B4-BE49-F238E27FC236}">
                <a16:creationId xmlns:a16="http://schemas.microsoft.com/office/drawing/2014/main" id="{9443DAA2-8BB3-4983-BE18-DE25682FF713}"/>
              </a:ext>
            </a:extLst>
          </p:cNvPr>
          <p:cNvSpPr txBox="1"/>
          <p:nvPr/>
        </p:nvSpPr>
        <p:spPr>
          <a:xfrm>
            <a:off x="215655" y="4593240"/>
            <a:ext cx="3010320" cy="1651734"/>
          </a:xfrm>
          <a:prstGeom prst="rect">
            <a:avLst/>
          </a:prstGeom>
        </p:spPr>
        <p:txBody>
          <a:bodyPr vert="horz" wrap="square" lIns="0" tIns="43180" rIns="0" bIns="0" rtlCol="0">
            <a:spAutoFit/>
          </a:bodyPr>
          <a:lstStyle/>
          <a:p>
            <a:pPr marL="12700" algn="ctr">
              <a:lnSpc>
                <a:spcPct val="100000"/>
              </a:lnSpc>
              <a:spcBef>
                <a:spcPts val="340"/>
              </a:spcBef>
            </a:pPr>
            <a:r>
              <a:rPr lang="en-US" sz="1400" i="1" spc="15">
                <a:solidFill>
                  <a:schemeClr val="bg2"/>
                </a:solidFill>
                <a:cs typeface="Arial"/>
              </a:rPr>
              <a:t>Potential interest</a:t>
            </a:r>
          </a:p>
          <a:p>
            <a:pPr marL="12700">
              <a:spcBef>
                <a:spcPts val="340"/>
              </a:spcBef>
            </a:pPr>
            <a:r>
              <a:rPr lang="en-US" sz="1400" i="1" spc="15">
                <a:solidFill>
                  <a:schemeClr val="bg2"/>
                </a:solidFill>
                <a:cs typeface="Arial"/>
              </a:rPr>
              <a:t>Factoring 75% for Scholar interest</a:t>
            </a:r>
          </a:p>
          <a:p>
            <a:pPr marL="12700">
              <a:lnSpc>
                <a:spcPct val="100000"/>
              </a:lnSpc>
              <a:spcBef>
                <a:spcPts val="425"/>
              </a:spcBef>
            </a:pPr>
            <a:r>
              <a:rPr lang="en-US" sz="2500" b="1">
                <a:solidFill>
                  <a:schemeClr val="bg1"/>
                </a:solidFill>
                <a:latin typeface="+mj-lt"/>
              </a:rPr>
              <a:t>48,000</a:t>
            </a:r>
          </a:p>
          <a:p>
            <a:pPr marL="12700">
              <a:spcBef>
                <a:spcPts val="425"/>
              </a:spcBef>
            </a:pPr>
            <a:r>
              <a:rPr lang="en-US" sz="1400" i="1" spc="15">
                <a:solidFill>
                  <a:schemeClr val="bg2"/>
                </a:solidFill>
                <a:cs typeface="Arial"/>
              </a:rPr>
              <a:t>Factoring 10% of Business interest</a:t>
            </a:r>
          </a:p>
          <a:p>
            <a:pPr marL="12700">
              <a:lnSpc>
                <a:spcPct val="100000"/>
              </a:lnSpc>
              <a:spcBef>
                <a:spcPts val="425"/>
              </a:spcBef>
            </a:pPr>
            <a:r>
              <a:rPr lang="en-US" sz="2500" b="1">
                <a:solidFill>
                  <a:schemeClr val="bg1"/>
                </a:solidFill>
                <a:latin typeface="+mj-lt"/>
              </a:rPr>
              <a:t>250,000</a:t>
            </a:r>
          </a:p>
        </p:txBody>
      </p:sp>
      <p:sp>
        <p:nvSpPr>
          <p:cNvPr id="13" name="object 9">
            <a:extLst>
              <a:ext uri="{FF2B5EF4-FFF2-40B4-BE49-F238E27FC236}">
                <a16:creationId xmlns:a16="http://schemas.microsoft.com/office/drawing/2014/main" id="{45E34A9E-134A-42FD-820E-74C9C4A6E06E}"/>
              </a:ext>
            </a:extLst>
          </p:cNvPr>
          <p:cNvSpPr txBox="1"/>
          <p:nvPr/>
        </p:nvSpPr>
        <p:spPr>
          <a:xfrm>
            <a:off x="8977094" y="4619132"/>
            <a:ext cx="2862934" cy="1613262"/>
          </a:xfrm>
          <a:prstGeom prst="rect">
            <a:avLst/>
          </a:prstGeom>
        </p:spPr>
        <p:txBody>
          <a:bodyPr vert="horz" wrap="square" lIns="0" tIns="43180" rIns="0" bIns="0" rtlCol="0">
            <a:spAutoFit/>
          </a:bodyPr>
          <a:lstStyle/>
          <a:p>
            <a:pPr algn="ctr">
              <a:lnSpc>
                <a:spcPct val="100000"/>
              </a:lnSpc>
              <a:spcBef>
                <a:spcPts val="340"/>
              </a:spcBef>
            </a:pPr>
            <a:r>
              <a:rPr lang="en-US" sz="1400" i="1" spc="15">
                <a:solidFill>
                  <a:schemeClr val="bg2"/>
                </a:solidFill>
                <a:cs typeface="Arial"/>
              </a:rPr>
              <a:t>Match Rate at 20%</a:t>
            </a:r>
          </a:p>
          <a:p>
            <a:pPr>
              <a:lnSpc>
                <a:spcPct val="100000"/>
              </a:lnSpc>
              <a:spcBef>
                <a:spcPts val="340"/>
              </a:spcBef>
            </a:pPr>
            <a:r>
              <a:rPr lang="en-US" sz="1400" i="1" spc="15">
                <a:solidFill>
                  <a:schemeClr val="bg2"/>
                </a:solidFill>
                <a:cs typeface="Arial"/>
              </a:rPr>
              <a:t>Scholar</a:t>
            </a:r>
          </a:p>
          <a:p>
            <a:pPr marL="12700" algn="r">
              <a:lnSpc>
                <a:spcPct val="100000"/>
              </a:lnSpc>
              <a:spcBef>
                <a:spcPts val="340"/>
              </a:spcBef>
            </a:pPr>
            <a:r>
              <a:rPr lang="en-US" sz="2500" b="1">
                <a:solidFill>
                  <a:schemeClr val="bg1"/>
                </a:solidFill>
                <a:latin typeface="+mj-lt"/>
              </a:rPr>
              <a:t>9,600</a:t>
            </a:r>
          </a:p>
          <a:p>
            <a:pPr marL="12700">
              <a:lnSpc>
                <a:spcPct val="100000"/>
              </a:lnSpc>
              <a:spcBef>
                <a:spcPts val="340"/>
              </a:spcBef>
            </a:pPr>
            <a:r>
              <a:rPr lang="en-US" sz="1400" i="1" spc="15">
                <a:solidFill>
                  <a:schemeClr val="bg2"/>
                </a:solidFill>
                <a:cs typeface="Arial"/>
              </a:rPr>
              <a:t>Scholar</a:t>
            </a:r>
            <a:endParaRPr lang="en-US" sz="1400" b="1">
              <a:solidFill>
                <a:schemeClr val="bg1"/>
              </a:solidFill>
              <a:latin typeface="+mj-lt"/>
            </a:endParaRPr>
          </a:p>
          <a:p>
            <a:pPr marL="12700" algn="r">
              <a:lnSpc>
                <a:spcPct val="100000"/>
              </a:lnSpc>
              <a:spcBef>
                <a:spcPts val="340"/>
              </a:spcBef>
            </a:pPr>
            <a:r>
              <a:rPr lang="en-US" sz="2500" b="1">
                <a:solidFill>
                  <a:schemeClr val="bg1"/>
                </a:solidFill>
                <a:latin typeface="+mj-lt"/>
              </a:rPr>
              <a:t>50,000</a:t>
            </a:r>
          </a:p>
        </p:txBody>
      </p:sp>
      <p:sp>
        <p:nvSpPr>
          <p:cNvPr id="14" name="object 7">
            <a:extLst>
              <a:ext uri="{FF2B5EF4-FFF2-40B4-BE49-F238E27FC236}">
                <a16:creationId xmlns:a16="http://schemas.microsoft.com/office/drawing/2014/main" id="{FFC4D6E5-F39D-4148-8E29-64D0DE6071D2}"/>
              </a:ext>
            </a:extLst>
          </p:cNvPr>
          <p:cNvSpPr txBox="1"/>
          <p:nvPr/>
        </p:nvSpPr>
        <p:spPr>
          <a:xfrm>
            <a:off x="944411" y="2469616"/>
            <a:ext cx="2352668" cy="897682"/>
          </a:xfrm>
          <a:prstGeom prst="rect">
            <a:avLst/>
          </a:prstGeom>
        </p:spPr>
        <p:txBody>
          <a:bodyPr vert="horz" wrap="square" lIns="0" tIns="43180" rIns="0" bIns="0" rtlCol="0">
            <a:spAutoFit/>
          </a:bodyPr>
          <a:lstStyle/>
          <a:p>
            <a:pPr marL="12700" algn="ctr">
              <a:lnSpc>
                <a:spcPct val="100000"/>
              </a:lnSpc>
              <a:spcBef>
                <a:spcPts val="340"/>
              </a:spcBef>
            </a:pPr>
            <a:r>
              <a:rPr lang="en-US" sz="1400" i="1" spc="15">
                <a:solidFill>
                  <a:schemeClr val="bg2"/>
                </a:solidFill>
                <a:cs typeface="Arial"/>
              </a:rPr>
              <a:t>Initial addressable targe market for our program</a:t>
            </a:r>
            <a:endParaRPr lang="en-US" sz="1400" i="1" spc="20">
              <a:solidFill>
                <a:schemeClr val="bg2"/>
              </a:solidFill>
              <a:cs typeface="Arial"/>
            </a:endParaRPr>
          </a:p>
          <a:p>
            <a:pPr marL="12700">
              <a:lnSpc>
                <a:spcPct val="100000"/>
              </a:lnSpc>
              <a:spcBef>
                <a:spcPts val="340"/>
              </a:spcBef>
            </a:pPr>
            <a:r>
              <a:rPr lang="en-US" sz="2500" b="1">
                <a:solidFill>
                  <a:schemeClr val="bg1"/>
                </a:solidFill>
                <a:latin typeface="+mj-lt"/>
                <a:cs typeface="Avenir Black"/>
              </a:rPr>
              <a:t>Florida</a:t>
            </a:r>
            <a:endParaRPr lang="en-US" sz="2500">
              <a:solidFill>
                <a:schemeClr val="bg1"/>
              </a:solidFill>
              <a:latin typeface="+mj-lt"/>
              <a:cs typeface="Avenir Black"/>
            </a:endParaRPr>
          </a:p>
        </p:txBody>
      </p:sp>
      <p:cxnSp>
        <p:nvCxnSpPr>
          <p:cNvPr id="15" name="Straight Connector 14" descr="White line">
            <a:extLst>
              <a:ext uri="{FF2B5EF4-FFF2-40B4-BE49-F238E27FC236}">
                <a16:creationId xmlns:a16="http://schemas.microsoft.com/office/drawing/2014/main" id="{8F10C47F-8DB6-4F10-999F-9F0945EF1066}"/>
              </a:ext>
            </a:extLst>
          </p:cNvPr>
          <p:cNvCxnSpPr/>
          <p:nvPr/>
        </p:nvCxnSpPr>
        <p:spPr>
          <a:xfrm>
            <a:off x="3255441" y="2944678"/>
            <a:ext cx="936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descr="White line">
            <a:extLst>
              <a:ext uri="{FF2B5EF4-FFF2-40B4-BE49-F238E27FC236}">
                <a16:creationId xmlns:a16="http://schemas.microsoft.com/office/drawing/2014/main" id="{ABF823CE-8F30-44E8-A4F3-B87E440DA298}"/>
              </a:ext>
            </a:extLst>
          </p:cNvPr>
          <p:cNvCxnSpPr>
            <a:cxnSpLocks/>
          </p:cNvCxnSpPr>
          <p:nvPr/>
        </p:nvCxnSpPr>
        <p:spPr>
          <a:xfrm>
            <a:off x="3255441" y="5406326"/>
            <a:ext cx="140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descr="White line">
            <a:extLst>
              <a:ext uri="{FF2B5EF4-FFF2-40B4-BE49-F238E27FC236}">
                <a16:creationId xmlns:a16="http://schemas.microsoft.com/office/drawing/2014/main" id="{1EC67F4A-791B-465C-A6D0-425D45D4BDC4}"/>
              </a:ext>
            </a:extLst>
          </p:cNvPr>
          <p:cNvCxnSpPr>
            <a:cxnSpLocks/>
          </p:cNvCxnSpPr>
          <p:nvPr/>
        </p:nvCxnSpPr>
        <p:spPr>
          <a:xfrm>
            <a:off x="7961864" y="2944678"/>
            <a:ext cx="97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descr="White line">
            <a:extLst>
              <a:ext uri="{FF2B5EF4-FFF2-40B4-BE49-F238E27FC236}">
                <a16:creationId xmlns:a16="http://schemas.microsoft.com/office/drawing/2014/main" id="{21CEE569-9C3A-4C5E-A777-4A90772E84F2}"/>
              </a:ext>
            </a:extLst>
          </p:cNvPr>
          <p:cNvCxnSpPr>
            <a:cxnSpLocks/>
          </p:cNvCxnSpPr>
          <p:nvPr/>
        </p:nvCxnSpPr>
        <p:spPr>
          <a:xfrm>
            <a:off x="7680960" y="5406326"/>
            <a:ext cx="125290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48" name="Diagram 47">
            <a:extLst>
              <a:ext uri="{FF2B5EF4-FFF2-40B4-BE49-F238E27FC236}">
                <a16:creationId xmlns:a16="http://schemas.microsoft.com/office/drawing/2014/main" id="{A8BAD8E5-FA9F-484A-D5D2-2084C6FDF8D6}"/>
              </a:ext>
            </a:extLst>
          </p:cNvPr>
          <p:cNvGraphicFramePr/>
          <p:nvPr>
            <p:extLst>
              <p:ext uri="{D42A27DB-BD31-4B8C-83A1-F6EECF244321}">
                <p14:modId xmlns:p14="http://schemas.microsoft.com/office/powerpoint/2010/main" val="3521557597"/>
              </p:ext>
            </p:extLst>
          </p:nvPr>
        </p:nvGraphicFramePr>
        <p:xfrm>
          <a:off x="1519955" y="1379266"/>
          <a:ext cx="9149689" cy="540722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662811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black background with gold text and a graduation cap&#10;&#10;Description automatically generated with low confidence">
            <a:extLst>
              <a:ext uri="{FF2B5EF4-FFF2-40B4-BE49-F238E27FC236}">
                <a16:creationId xmlns:a16="http://schemas.microsoft.com/office/drawing/2014/main" id="{AF218747-D8A6-9C8D-062D-BC5689789DA1}"/>
              </a:ext>
            </a:extLst>
          </p:cNvPr>
          <p:cNvPicPr>
            <a:picLocks noChangeAspect="1"/>
          </p:cNvPicPr>
          <p:nvPr/>
        </p:nvPicPr>
        <p:blipFill rotWithShape="1">
          <a:blip r:embed="rId3">
            <a:extLst>
              <a:ext uri="{28A0092B-C50C-407E-A947-70E740481C1C}">
                <a14:useLocalDpi xmlns:a14="http://schemas.microsoft.com/office/drawing/2010/main" val="0"/>
              </a:ext>
            </a:extLst>
          </a:blip>
          <a:srcRect b="-302"/>
          <a:stretch/>
        </p:blipFill>
        <p:spPr>
          <a:xfrm>
            <a:off x="6348412" y="0"/>
            <a:ext cx="5843588" cy="6899503"/>
          </a:xfrm>
          <a:prstGeom prst="rect">
            <a:avLst/>
          </a:prstGeom>
        </p:spPr>
      </p:pic>
      <p:pic>
        <p:nvPicPr>
          <p:cNvPr id="11" name="Graphic 10" descr="Person icon">
            <a:extLst>
              <a:ext uri="{FF2B5EF4-FFF2-40B4-BE49-F238E27FC236}">
                <a16:creationId xmlns:a16="http://schemas.microsoft.com/office/drawing/2014/main" id="{623730AD-04DB-4D31-90B9-486007BC48F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35237" y="3470503"/>
            <a:ext cx="342900" cy="352425"/>
          </a:xfrm>
          <a:prstGeom prst="rect">
            <a:avLst/>
          </a:prstGeom>
        </p:spPr>
      </p:pic>
      <p:pic>
        <p:nvPicPr>
          <p:cNvPr id="12" name="Graphic 11" descr="Mail icon">
            <a:extLst>
              <a:ext uri="{FF2B5EF4-FFF2-40B4-BE49-F238E27FC236}">
                <a16:creationId xmlns:a16="http://schemas.microsoft.com/office/drawing/2014/main" id="{A19DD78C-1BBA-435D-AB9C-910A5A3B509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35237" y="3965704"/>
            <a:ext cx="342900" cy="342900"/>
          </a:xfrm>
          <a:prstGeom prst="rect">
            <a:avLst/>
          </a:prstGeom>
        </p:spPr>
      </p:pic>
      <p:sp>
        <p:nvSpPr>
          <p:cNvPr id="7" name="object 3" descr="Blue rectangle">
            <a:extLst>
              <a:ext uri="{FF2B5EF4-FFF2-40B4-BE49-F238E27FC236}">
                <a16:creationId xmlns:a16="http://schemas.microsoft.com/office/drawing/2014/main" id="{3C804A51-636C-B641-AE3C-56F02AE9F39A}"/>
              </a:ext>
            </a:extLst>
          </p:cNvPr>
          <p:cNvSpPr/>
          <p:nvPr/>
        </p:nvSpPr>
        <p:spPr>
          <a:xfrm>
            <a:off x="2400" y="0"/>
            <a:ext cx="6346012" cy="6858000"/>
          </a:xfrm>
          <a:custGeom>
            <a:avLst/>
            <a:gdLst/>
            <a:ahLst/>
            <a:cxnLst/>
            <a:rect l="l" t="t" r="r" b="b"/>
            <a:pathLst>
              <a:path w="12189460" h="6858000">
                <a:moveTo>
                  <a:pt x="0" y="6858000"/>
                </a:moveTo>
                <a:lnTo>
                  <a:pt x="12188952" y="6858000"/>
                </a:lnTo>
                <a:lnTo>
                  <a:pt x="12188952" y="0"/>
                </a:lnTo>
                <a:lnTo>
                  <a:pt x="0" y="0"/>
                </a:lnTo>
                <a:lnTo>
                  <a:pt x="0" y="6858000"/>
                </a:lnTo>
                <a:close/>
              </a:path>
            </a:pathLst>
          </a:custGeom>
          <a:solidFill>
            <a:schemeClr val="tx2">
              <a:alpha val="69999"/>
            </a:schemeClr>
          </a:solidFill>
        </p:spPr>
        <p:txBody>
          <a:bodyPr wrap="square" lIns="0" tIns="0" rIns="0" bIns="0" rtlCol="0"/>
          <a:lstStyle/>
          <a:p>
            <a:endParaRPr lang="en-US"/>
          </a:p>
        </p:txBody>
      </p:sp>
      <p:sp>
        <p:nvSpPr>
          <p:cNvPr id="5" name="Content Placeholder 4">
            <a:extLst>
              <a:ext uri="{FF2B5EF4-FFF2-40B4-BE49-F238E27FC236}">
                <a16:creationId xmlns:a16="http://schemas.microsoft.com/office/drawing/2014/main" id="{D5537408-2125-4CE5-92A7-F7E0FCBA31D0}"/>
              </a:ext>
            </a:extLst>
          </p:cNvPr>
          <p:cNvSpPr txBox="1">
            <a:spLocks/>
          </p:cNvSpPr>
          <p:nvPr/>
        </p:nvSpPr>
        <p:spPr>
          <a:xfrm>
            <a:off x="-1" y="1341439"/>
            <a:ext cx="6348413" cy="4140200"/>
          </a:xfrm>
          <a:prstGeom prst="rect">
            <a:avLst/>
          </a:prstGeom>
          <a:solidFill>
            <a:schemeClr val="accent2"/>
          </a:solidFill>
        </p:spPr>
        <p:txBody>
          <a:bodyPr lIns="1548000" tIns="216000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100"/>
              </a:spcBef>
              <a:buFont typeface="Arial" panose="020B0604020202020204" pitchFamily="34" charset="0"/>
              <a:buNone/>
            </a:pPr>
            <a:r>
              <a:rPr lang="en-US" sz="2500" b="1" i="1" spc="60">
                <a:solidFill>
                  <a:schemeClr val="bg2">
                    <a:lumMod val="20000"/>
                    <a:lumOff val="80000"/>
                    <a:alpha val="75000"/>
                  </a:schemeClr>
                </a:solidFill>
                <a:cs typeface="Arial"/>
              </a:rPr>
              <a:t>Quinton Carter</a:t>
            </a:r>
            <a:endParaRPr lang="en-US" sz="2500" b="1" i="1">
              <a:solidFill>
                <a:schemeClr val="bg2">
                  <a:lumMod val="20000"/>
                  <a:lumOff val="80000"/>
                  <a:alpha val="75000"/>
                </a:schemeClr>
              </a:solidFill>
              <a:cs typeface="Arial"/>
            </a:endParaRPr>
          </a:p>
          <a:p>
            <a:pPr marL="0" marR="5080" indent="0">
              <a:buFont typeface="Arial" panose="020B0604020202020204" pitchFamily="34" charset="0"/>
              <a:buNone/>
            </a:pPr>
            <a:r>
              <a:rPr lang="en-US" sz="2500" b="1" i="1" spc="70">
                <a:solidFill>
                  <a:schemeClr val="bg2">
                    <a:lumMod val="20000"/>
                    <a:lumOff val="80000"/>
                    <a:alpha val="75000"/>
                  </a:schemeClr>
                </a:solidFill>
                <a:cs typeface="Arial"/>
              </a:rPr>
              <a:t>Qcarter1@Jacksonville.edu</a:t>
            </a:r>
          </a:p>
        </p:txBody>
      </p:sp>
      <p:sp>
        <p:nvSpPr>
          <p:cNvPr id="6" name="object 6" descr="Beige rectangle">
            <a:extLst>
              <a:ext uri="{FF2B5EF4-FFF2-40B4-BE49-F238E27FC236}">
                <a16:creationId xmlns:a16="http://schemas.microsoft.com/office/drawing/2014/main" id="{B0C70F64-F3E5-413B-AF4F-E15CE944B761}"/>
              </a:ext>
            </a:extLst>
          </p:cNvPr>
          <p:cNvSpPr/>
          <p:nvPr/>
        </p:nvSpPr>
        <p:spPr bwMode="ltGray">
          <a:xfrm>
            <a:off x="931203" y="2894901"/>
            <a:ext cx="4176000" cy="0"/>
          </a:xfrm>
          <a:custGeom>
            <a:avLst/>
            <a:gdLst/>
            <a:ahLst/>
            <a:cxnLst/>
            <a:rect l="l" t="t" r="r" b="b"/>
            <a:pathLst>
              <a:path w="4206240">
                <a:moveTo>
                  <a:pt x="0" y="0"/>
                </a:moveTo>
                <a:lnTo>
                  <a:pt x="4206240" y="0"/>
                </a:lnTo>
              </a:path>
            </a:pathLst>
          </a:custGeom>
          <a:ln w="54863">
            <a:solidFill>
              <a:schemeClr val="accent1"/>
            </a:solidFill>
          </a:ln>
        </p:spPr>
        <p:txBody>
          <a:bodyPr wrap="square" lIns="0" tIns="0" rIns="0" bIns="0" rtlCol="0"/>
          <a:lstStyle/>
          <a:p>
            <a:endParaRPr lang="en-US"/>
          </a:p>
        </p:txBody>
      </p:sp>
      <p:sp>
        <p:nvSpPr>
          <p:cNvPr id="2" name="Title 1">
            <a:extLst>
              <a:ext uri="{FF2B5EF4-FFF2-40B4-BE49-F238E27FC236}">
                <a16:creationId xmlns:a16="http://schemas.microsoft.com/office/drawing/2014/main" id="{1BD43A5E-77DF-44FD-800D-158434A3ABC6}"/>
              </a:ext>
            </a:extLst>
          </p:cNvPr>
          <p:cNvSpPr>
            <a:spLocks noGrp="1"/>
          </p:cNvSpPr>
          <p:nvPr>
            <p:ph type="title"/>
          </p:nvPr>
        </p:nvSpPr>
        <p:spPr bwMode="ltGray">
          <a:xfrm>
            <a:off x="838200" y="1701559"/>
            <a:ext cx="4859215" cy="1325563"/>
          </a:xfrm>
        </p:spPr>
        <p:txBody>
          <a:bodyPr>
            <a:normAutofit/>
          </a:bodyPr>
          <a:lstStyle/>
          <a:p>
            <a:r>
              <a:rPr lang="en-US" sz="5000">
                <a:solidFill>
                  <a:schemeClr val="bg1"/>
                </a:solidFill>
              </a:rPr>
              <a:t>THANK YOU!</a:t>
            </a:r>
            <a:endParaRPr lang="en-US" sz="5000"/>
          </a:p>
        </p:txBody>
      </p:sp>
    </p:spTree>
    <p:extLst>
      <p:ext uri="{BB962C8B-B14F-4D97-AF65-F5344CB8AC3E}">
        <p14:creationId xmlns:p14="http://schemas.microsoft.com/office/powerpoint/2010/main" val="1486951216"/>
      </p:ext>
    </p:extLst>
  </p:cSld>
  <p:clrMapOvr>
    <a:masterClrMapping/>
  </p:clrMapOvr>
</p:sld>
</file>

<file path=ppt/theme/theme1.xml><?xml version="1.0" encoding="utf-8"?>
<a:theme xmlns:a="http://schemas.openxmlformats.org/drawingml/2006/main" name="Office Theme">
  <a:themeElements>
    <a:clrScheme name="Custom 30">
      <a:dk1>
        <a:sysClr val="windowText" lastClr="000000"/>
      </a:dk1>
      <a:lt1>
        <a:sysClr val="window" lastClr="FFFFFF"/>
      </a:lt1>
      <a:dk2>
        <a:srgbClr val="00292E"/>
      </a:dk2>
      <a:lt2>
        <a:srgbClr val="64B2C1"/>
      </a:lt2>
      <a:accent1>
        <a:srgbClr val="F0CDA1"/>
      </a:accent1>
      <a:accent2>
        <a:srgbClr val="107082"/>
      </a:accent2>
      <a:accent3>
        <a:srgbClr val="054854"/>
      </a:accent3>
      <a:accent4>
        <a:srgbClr val="00AEEF"/>
      </a:accent4>
      <a:accent5>
        <a:srgbClr val="F99927"/>
      </a:accent5>
      <a:accent6>
        <a:srgbClr val="EC7216"/>
      </a:accent6>
      <a:hlink>
        <a:srgbClr val="000000"/>
      </a:hlink>
      <a:folHlink>
        <a:srgbClr val="000000"/>
      </a:folHlink>
    </a:clrScheme>
    <a:fontScheme name="Custom 25">
      <a:majorFont>
        <a:latin typeface="Gill Sans MT"/>
        <a:ea typeface=""/>
        <a:cs typeface=""/>
      </a:majorFont>
      <a:minorFont>
        <a:latin typeface="Arial "/>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23188392_Professional services pitch deck_SL_V1.potx" id="{A16A60D7-542B-43C6-BB27-7BA8168B4019}" vid="{8C6CFC53-4DED-4518-8264-5814B6A3711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71946EF-A3EA-4ECB-8D9A-56C36FFF4075}">
  <ds:schemaRefs>
    <ds:schemaRef ds:uri="71af3243-3dd4-4a8d-8c0d-dd76da1f02a5"/>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72DAF9E5-DED4-4A50-A81B-4CC218A03F2B}">
  <ds:schemaRefs>
    <ds:schemaRef ds:uri="http://schemas.microsoft.com/sharepoint/v3/contenttype/forms"/>
  </ds:schemaRefs>
</ds:datastoreItem>
</file>

<file path=customXml/itemProps3.xml><?xml version="1.0" encoding="utf-8"?>
<ds:datastoreItem xmlns:ds="http://schemas.openxmlformats.org/officeDocument/2006/customXml" ds:itemID="{FFDD087A-3273-4D74-8700-4C8E2BE507D4}">
  <ds:schemaRefs>
    <ds:schemaRef ds:uri="16c05727-aa75-4e4a-9b5f-8a80a1165891"/>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Professional services pitch deck</Template>
  <TotalTime>2</TotalTime>
  <Words>696</Words>
  <Application>Microsoft Office PowerPoint</Application>
  <PresentationFormat>Widescreen</PresentationFormat>
  <Paragraphs>139</Paragraphs>
  <Slides>9</Slides>
  <Notes>9</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Arial </vt:lpstr>
      <vt:lpstr>Calibri</vt:lpstr>
      <vt:lpstr>Gill Sans MT</vt:lpstr>
      <vt:lpstr>Office Theme</vt:lpstr>
      <vt:lpstr>Syllabus to Success PITCH DECK</vt:lpstr>
      <vt:lpstr>What’s the Big Idea?</vt:lpstr>
      <vt:lpstr>Video</vt:lpstr>
      <vt:lpstr>INDUSTRY OUTLOOK</vt:lpstr>
      <vt:lpstr>OUR SERVICE</vt:lpstr>
      <vt:lpstr>REVENUE MODEL</vt:lpstr>
      <vt:lpstr>THE FINANCIALS</vt:lpstr>
      <vt:lpstr>Addressable Target Market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Syllabus to Success PITCH DECK</dc:title>
  <dc:creator>Quinton Carter</dc:creator>
  <cp:lastModifiedBy>Qs🐱‍🏍 Pass</cp:lastModifiedBy>
  <cp:revision>1</cp:revision>
  <dcterms:created xsi:type="dcterms:W3CDTF">2023-04-19T02:55:07Z</dcterms:created>
  <dcterms:modified xsi:type="dcterms:W3CDTF">2023-04-19T19:07:10Z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